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9"/>
  </p:notesMasterIdLst>
  <p:sldIdLst>
    <p:sldId id="256" r:id="rId2"/>
    <p:sldId id="257" r:id="rId3"/>
    <p:sldId id="258" r:id="rId4"/>
    <p:sldId id="285" r:id="rId5"/>
    <p:sldId id="261" r:id="rId6"/>
    <p:sldId id="262" r:id="rId7"/>
    <p:sldId id="288" r:id="rId8"/>
  </p:sldIdLst>
  <p:sldSz cx="9144000" cy="5143500" type="screen16x9"/>
  <p:notesSz cx="6858000" cy="9144000"/>
  <p:embeddedFontLst>
    <p:embeddedFont>
      <p:font typeface="Poppins ExtraBold" charset="0"/>
      <p:bold r:id="rId10"/>
      <p:boldItalic r:id="rId11"/>
    </p:embeddedFont>
    <p:embeddedFont>
      <p:font typeface="Bebas Neue" charset="0"/>
      <p:regular r:id="rId12"/>
    </p:embeddedFont>
    <p:embeddedFont>
      <p:font typeface="Lexend ExtraBold" charset="0"/>
      <p:bold r:id="rId13"/>
    </p:embeddedFont>
    <p:embeddedFont>
      <p:font typeface="Work Sans" charset="0"/>
      <p:regular r:id="rId14"/>
      <p:bold r:id="rId15"/>
      <p:italic r:id="rId16"/>
      <p:boldItalic r:id="rId17"/>
    </p:embeddedFont>
    <p:embeddedFont>
      <p:font typeface="Poppins"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A468556B-EFD5-417C-B510-473F074B8B60}">
  <a:tblStyle styleId="{A468556B-EFD5-417C-B510-473F074B8B6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71" autoAdjust="0"/>
    <p:restoredTop sz="94677" autoAdjust="0"/>
  </p:normalViewPr>
  <p:slideViewPr>
    <p:cSldViewPr>
      <p:cViewPr>
        <p:scale>
          <a:sx n="142" d="100"/>
          <a:sy n="142" d="100"/>
        </p:scale>
        <p:origin x="-102" y="-216"/>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presProps" Target="presProps.xml"/></Relationships>
</file>

<file path=ppt/media/image1.jpg>
</file>

<file path=ppt/media/image10.png>
</file>

<file path=ppt/media/image11.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1271786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5b164011e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5b164011e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b164011e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b164011e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
        <p:cNvGrpSpPr/>
        <p:nvPr/>
      </p:nvGrpSpPr>
      <p:grpSpPr>
        <a:xfrm>
          <a:off x="0" y="0"/>
          <a:ext cx="0" cy="0"/>
          <a:chOff x="0" y="0"/>
          <a:chExt cx="0" cy="0"/>
        </a:xfrm>
      </p:grpSpPr>
      <p:sp>
        <p:nvSpPr>
          <p:cNvPr id="1129" name="Google Shape;1129;g15b8a2d9e9f_0_6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0" name="Google Shape;1130;g15b8a2d9e9f_0_6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15b8a2d9e9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15b8a2d9e9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5b8a2d9e9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5b8a2d9e9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b164011e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b164011e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7751" r="23570" b="17744"/>
          <a:stretch/>
        </p:blipFill>
        <p:spPr>
          <a:xfrm>
            <a:off x="0" y="0"/>
            <a:ext cx="9144003" cy="5143501"/>
          </a:xfrm>
          <a:prstGeom prst="rect">
            <a:avLst/>
          </a:prstGeom>
          <a:noFill/>
          <a:ln>
            <a:noFill/>
          </a:ln>
        </p:spPr>
      </p:pic>
      <p:sp>
        <p:nvSpPr>
          <p:cNvPr id="10" name="Google Shape;10;p2"/>
          <p:cNvSpPr/>
          <p:nvPr/>
        </p:nvSpPr>
        <p:spPr>
          <a:xfrm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34850" y="1224200"/>
            <a:ext cx="5822400" cy="20835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5200"/>
              <a:buFont typeface="Poppins ExtraBold"/>
              <a:buNone/>
              <a:defRPr sz="6000" b="0">
                <a:latin typeface="Poppins ExtraBold"/>
                <a:ea typeface="Poppins ExtraBold"/>
                <a:cs typeface="Poppins ExtraBold"/>
                <a:sym typeface="Poppins ExtraBold"/>
              </a:defRPr>
            </a:lvl1pPr>
            <a:lvl2pPr lvl="1" algn="ctr">
              <a:spcBef>
                <a:spcPts val="0"/>
              </a:spcBef>
              <a:spcAft>
                <a:spcPts val="0"/>
              </a:spcAft>
              <a:buSzPts val="5200"/>
              <a:buFont typeface="Lexend ExtraBold"/>
              <a:buNone/>
              <a:defRPr sz="5200">
                <a:latin typeface="Lexend ExtraBold"/>
                <a:ea typeface="Lexend ExtraBold"/>
                <a:cs typeface="Lexend ExtraBold"/>
                <a:sym typeface="Lexend ExtraBold"/>
              </a:defRPr>
            </a:lvl2pPr>
            <a:lvl3pPr lvl="2" algn="ctr">
              <a:spcBef>
                <a:spcPts val="0"/>
              </a:spcBef>
              <a:spcAft>
                <a:spcPts val="0"/>
              </a:spcAft>
              <a:buSzPts val="5200"/>
              <a:buFont typeface="Lexend ExtraBold"/>
              <a:buNone/>
              <a:defRPr sz="5200">
                <a:latin typeface="Lexend ExtraBold"/>
                <a:ea typeface="Lexend ExtraBold"/>
                <a:cs typeface="Lexend ExtraBold"/>
                <a:sym typeface="Lexend ExtraBold"/>
              </a:defRPr>
            </a:lvl3pPr>
            <a:lvl4pPr lvl="3" algn="ctr">
              <a:spcBef>
                <a:spcPts val="0"/>
              </a:spcBef>
              <a:spcAft>
                <a:spcPts val="0"/>
              </a:spcAft>
              <a:buSzPts val="5200"/>
              <a:buFont typeface="Lexend ExtraBold"/>
              <a:buNone/>
              <a:defRPr sz="5200">
                <a:latin typeface="Lexend ExtraBold"/>
                <a:ea typeface="Lexend ExtraBold"/>
                <a:cs typeface="Lexend ExtraBold"/>
                <a:sym typeface="Lexend ExtraBold"/>
              </a:defRPr>
            </a:lvl4pPr>
            <a:lvl5pPr lvl="4" algn="ctr">
              <a:spcBef>
                <a:spcPts val="0"/>
              </a:spcBef>
              <a:spcAft>
                <a:spcPts val="0"/>
              </a:spcAft>
              <a:buSzPts val="5200"/>
              <a:buFont typeface="Lexend ExtraBold"/>
              <a:buNone/>
              <a:defRPr sz="5200">
                <a:latin typeface="Lexend ExtraBold"/>
                <a:ea typeface="Lexend ExtraBold"/>
                <a:cs typeface="Lexend ExtraBold"/>
                <a:sym typeface="Lexend ExtraBold"/>
              </a:defRPr>
            </a:lvl5pPr>
            <a:lvl6pPr lvl="5" algn="ctr">
              <a:spcBef>
                <a:spcPts val="0"/>
              </a:spcBef>
              <a:spcAft>
                <a:spcPts val="0"/>
              </a:spcAft>
              <a:buSzPts val="5200"/>
              <a:buFont typeface="Lexend ExtraBold"/>
              <a:buNone/>
              <a:defRPr sz="5200">
                <a:latin typeface="Lexend ExtraBold"/>
                <a:ea typeface="Lexend ExtraBold"/>
                <a:cs typeface="Lexend ExtraBold"/>
                <a:sym typeface="Lexend ExtraBold"/>
              </a:defRPr>
            </a:lvl6pPr>
            <a:lvl7pPr lvl="6" algn="ctr">
              <a:spcBef>
                <a:spcPts val="0"/>
              </a:spcBef>
              <a:spcAft>
                <a:spcPts val="0"/>
              </a:spcAft>
              <a:buSzPts val="5200"/>
              <a:buFont typeface="Lexend ExtraBold"/>
              <a:buNone/>
              <a:defRPr sz="5200">
                <a:latin typeface="Lexend ExtraBold"/>
                <a:ea typeface="Lexend ExtraBold"/>
                <a:cs typeface="Lexend ExtraBold"/>
                <a:sym typeface="Lexend ExtraBold"/>
              </a:defRPr>
            </a:lvl7pPr>
            <a:lvl8pPr lvl="7" algn="ctr">
              <a:spcBef>
                <a:spcPts val="0"/>
              </a:spcBef>
              <a:spcAft>
                <a:spcPts val="0"/>
              </a:spcAft>
              <a:buSzPts val="5200"/>
              <a:buFont typeface="Lexend ExtraBold"/>
              <a:buNone/>
              <a:defRPr sz="5200">
                <a:latin typeface="Lexend ExtraBold"/>
                <a:ea typeface="Lexend ExtraBold"/>
                <a:cs typeface="Lexend ExtraBold"/>
                <a:sym typeface="Lexend ExtraBold"/>
              </a:defRPr>
            </a:lvl8pPr>
            <a:lvl9pPr lvl="8" algn="ctr">
              <a:spcBef>
                <a:spcPts val="0"/>
              </a:spcBef>
              <a:spcAft>
                <a:spcPts val="0"/>
              </a:spcAft>
              <a:buSzPts val="5200"/>
              <a:buFont typeface="Lexend ExtraBold"/>
              <a:buNone/>
              <a:defRPr sz="5200">
                <a:latin typeface="Lexend ExtraBold"/>
                <a:ea typeface="Lexend ExtraBold"/>
                <a:cs typeface="Lexend ExtraBold"/>
                <a:sym typeface="Lexend ExtraBold"/>
              </a:defRPr>
            </a:lvl9pPr>
          </a:lstStyle>
          <a:p>
            <a:endParaRPr/>
          </a:p>
        </p:txBody>
      </p:sp>
      <p:sp>
        <p:nvSpPr>
          <p:cNvPr id="13" name="Google Shape;13;p2"/>
          <p:cNvSpPr txBox="1">
            <a:spLocks noGrp="1"/>
          </p:cNvSpPr>
          <p:nvPr>
            <p:ph type="subTitle" idx="1"/>
          </p:nvPr>
        </p:nvSpPr>
        <p:spPr>
          <a:xfrm>
            <a:off x="734850" y="3509800"/>
            <a:ext cx="43590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Font typeface="Work Sans"/>
              <a:buNone/>
              <a:defRPr sz="1600">
                <a:latin typeface="Work Sans"/>
                <a:ea typeface="Work Sans"/>
                <a:cs typeface="Work Sans"/>
                <a:sym typeface="Work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4" name="Google Shape;14;p2"/>
          <p:cNvGrpSpPr/>
          <p:nvPr/>
        </p:nvGrpSpPr>
        <p:grpSpPr>
          <a:xfrm>
            <a:off x="5923577" y="2935261"/>
            <a:ext cx="2495033" cy="1693364"/>
            <a:chOff x="1677925" y="372750"/>
            <a:chExt cx="1856700" cy="1260225"/>
          </a:xfrm>
        </p:grpSpPr>
        <p:sp>
          <p:nvSpPr>
            <p:cNvPr id="15" name="Google Shape;15;p2"/>
            <p:cNvSpPr/>
            <p:nvPr/>
          </p:nvSpPr>
          <p:spPr>
            <a:xfrm>
              <a:off x="2538850" y="381150"/>
              <a:ext cx="995775" cy="639325"/>
            </a:xfrm>
            <a:custGeom>
              <a:avLst/>
              <a:gdLst/>
              <a:ahLst/>
              <a:cxnLst/>
              <a:rect l="l" t="t" r="r" b="b"/>
              <a:pathLst>
                <a:path w="39831" h="25573" extrusionOk="0">
                  <a:moveTo>
                    <a:pt x="1" y="23215"/>
                  </a:moveTo>
                  <a:lnTo>
                    <a:pt x="6" y="23981"/>
                  </a:lnTo>
                  <a:cubicBezTo>
                    <a:pt x="9" y="24961"/>
                    <a:pt x="1070" y="25573"/>
                    <a:pt x="1920" y="25083"/>
                  </a:cubicBezTo>
                  <a:lnTo>
                    <a:pt x="39192" y="3468"/>
                  </a:lnTo>
                  <a:cubicBezTo>
                    <a:pt x="39587" y="3238"/>
                    <a:pt x="39830" y="2816"/>
                    <a:pt x="39829" y="2359"/>
                  </a:cubicBezTo>
                  <a:lnTo>
                    <a:pt x="39824" y="1593"/>
                  </a:lnTo>
                  <a:cubicBezTo>
                    <a:pt x="39822" y="611"/>
                    <a:pt x="38760" y="1"/>
                    <a:pt x="37911" y="491"/>
                  </a:cubicBezTo>
                  <a:lnTo>
                    <a:pt x="640" y="22106"/>
                  </a:lnTo>
                  <a:cubicBezTo>
                    <a:pt x="244" y="22334"/>
                    <a:pt x="0" y="22758"/>
                    <a:pt x="1" y="23215"/>
                  </a:cubicBezTo>
                  <a:close/>
                </a:path>
              </a:pathLst>
            </a:custGeom>
            <a:gradFill>
              <a:gsLst>
                <a:gs pos="0">
                  <a:schemeClr val="lt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73400" y="491125"/>
              <a:ext cx="547900" cy="480575"/>
            </a:xfrm>
            <a:custGeom>
              <a:avLst/>
              <a:gdLst/>
              <a:ahLst/>
              <a:cxnLst/>
              <a:rect l="l" t="t" r="r" b="b"/>
              <a:pathLst>
                <a:path w="21916" h="19223" extrusionOk="0">
                  <a:moveTo>
                    <a:pt x="21904" y="4665"/>
                  </a:moveTo>
                  <a:lnTo>
                    <a:pt x="21903" y="4388"/>
                  </a:lnTo>
                  <a:lnTo>
                    <a:pt x="21893" y="1138"/>
                  </a:lnTo>
                  <a:cubicBezTo>
                    <a:pt x="21891" y="326"/>
                    <a:pt x="21319" y="0"/>
                    <a:pt x="20613" y="408"/>
                  </a:cubicBezTo>
                  <a:lnTo>
                    <a:pt x="1275" y="11572"/>
                  </a:lnTo>
                  <a:cubicBezTo>
                    <a:pt x="569" y="11980"/>
                    <a:pt x="0" y="12965"/>
                    <a:pt x="3" y="13777"/>
                  </a:cubicBezTo>
                  <a:lnTo>
                    <a:pt x="13" y="17304"/>
                  </a:lnTo>
                  <a:cubicBezTo>
                    <a:pt x="17" y="18670"/>
                    <a:pt x="986" y="19223"/>
                    <a:pt x="2175" y="18537"/>
                  </a:cubicBezTo>
                  <a:lnTo>
                    <a:pt x="8550" y="14856"/>
                  </a:lnTo>
                  <a:lnTo>
                    <a:pt x="13118" y="12219"/>
                  </a:lnTo>
                  <a:lnTo>
                    <a:pt x="19756" y="8386"/>
                  </a:lnTo>
                  <a:cubicBezTo>
                    <a:pt x="19871" y="8320"/>
                    <a:pt x="19982" y="8242"/>
                    <a:pt x="20091" y="8158"/>
                  </a:cubicBezTo>
                  <a:lnTo>
                    <a:pt x="21544" y="8986"/>
                  </a:lnTo>
                  <a:cubicBezTo>
                    <a:pt x="21588" y="9011"/>
                    <a:pt x="21642" y="9003"/>
                    <a:pt x="21696" y="8972"/>
                  </a:cubicBezTo>
                  <a:cubicBezTo>
                    <a:pt x="21807" y="8908"/>
                    <a:pt x="21915" y="8746"/>
                    <a:pt x="21915" y="8595"/>
                  </a:cubicBezTo>
                  <a:lnTo>
                    <a:pt x="21904" y="4665"/>
                  </a:lnTo>
                  <a:close/>
                  <a:moveTo>
                    <a:pt x="6869" y="10025"/>
                  </a:moveTo>
                  <a:cubicBezTo>
                    <a:pt x="6550" y="10349"/>
                    <a:pt x="6386" y="10785"/>
                    <a:pt x="6388" y="11289"/>
                  </a:cubicBezTo>
                  <a:cubicBezTo>
                    <a:pt x="6386" y="10785"/>
                    <a:pt x="6550" y="10349"/>
                    <a:pt x="6869" y="10025"/>
                  </a:cubicBezTo>
                  <a:close/>
                  <a:moveTo>
                    <a:pt x="8044" y="9884"/>
                  </a:moveTo>
                  <a:cubicBezTo>
                    <a:pt x="8006" y="9775"/>
                    <a:pt x="7952" y="9695"/>
                    <a:pt x="7881" y="9647"/>
                  </a:cubicBezTo>
                  <a:cubicBezTo>
                    <a:pt x="7952" y="9695"/>
                    <a:pt x="8006" y="9775"/>
                    <a:pt x="8044" y="9884"/>
                  </a:cubicBezTo>
                  <a:cubicBezTo>
                    <a:pt x="8080" y="9994"/>
                    <a:pt x="8099" y="10133"/>
                    <a:pt x="8099" y="10301"/>
                  </a:cubicBezTo>
                  <a:cubicBezTo>
                    <a:pt x="8099" y="10133"/>
                    <a:pt x="8080" y="9994"/>
                    <a:pt x="8044" y="9884"/>
                  </a:cubicBezTo>
                  <a:close/>
                  <a:moveTo>
                    <a:pt x="12006" y="7326"/>
                  </a:moveTo>
                  <a:cubicBezTo>
                    <a:pt x="12041" y="7249"/>
                    <a:pt x="12069" y="7170"/>
                    <a:pt x="12092" y="7088"/>
                  </a:cubicBezTo>
                  <a:cubicBezTo>
                    <a:pt x="12068" y="7170"/>
                    <a:pt x="12041" y="7249"/>
                    <a:pt x="12006" y="7326"/>
                  </a:cubicBezTo>
                  <a:cubicBezTo>
                    <a:pt x="11953" y="7443"/>
                    <a:pt x="11880" y="7553"/>
                    <a:pt x="11770" y="7656"/>
                  </a:cubicBezTo>
                  <a:cubicBezTo>
                    <a:pt x="11879" y="7553"/>
                    <a:pt x="11953" y="7443"/>
                    <a:pt x="12006" y="7326"/>
                  </a:cubicBez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760050" y="372750"/>
              <a:ext cx="120500" cy="163525"/>
            </a:xfrm>
            <a:custGeom>
              <a:avLst/>
              <a:gdLst/>
              <a:ahLst/>
              <a:cxnLst/>
              <a:rect l="l" t="t" r="r" b="b"/>
              <a:pathLst>
                <a:path w="4820" h="6541" extrusionOk="0">
                  <a:moveTo>
                    <a:pt x="4697" y="0"/>
                  </a:moveTo>
                  <a:cubicBezTo>
                    <a:pt x="4670" y="0"/>
                    <a:pt x="4640" y="9"/>
                    <a:pt x="4607" y="28"/>
                  </a:cubicBezTo>
                  <a:lnTo>
                    <a:pt x="201" y="2572"/>
                  </a:lnTo>
                  <a:cubicBezTo>
                    <a:pt x="90" y="2636"/>
                    <a:pt x="1" y="2791"/>
                    <a:pt x="2" y="2918"/>
                  </a:cubicBezTo>
                  <a:lnTo>
                    <a:pt x="11" y="6399"/>
                  </a:lnTo>
                  <a:cubicBezTo>
                    <a:pt x="12" y="6489"/>
                    <a:pt x="57" y="6541"/>
                    <a:pt x="122" y="6541"/>
                  </a:cubicBezTo>
                  <a:cubicBezTo>
                    <a:pt x="149" y="6541"/>
                    <a:pt x="180" y="6532"/>
                    <a:pt x="212" y="6514"/>
                  </a:cubicBezTo>
                  <a:lnTo>
                    <a:pt x="4619" y="3969"/>
                  </a:lnTo>
                  <a:cubicBezTo>
                    <a:pt x="4730" y="3906"/>
                    <a:pt x="4819" y="3751"/>
                    <a:pt x="4819" y="3623"/>
                  </a:cubicBezTo>
                  <a:lnTo>
                    <a:pt x="4809" y="143"/>
                  </a:lnTo>
                  <a:cubicBezTo>
                    <a:pt x="4809" y="52"/>
                    <a:pt x="4763" y="0"/>
                    <a:pt x="4697" y="0"/>
                  </a:cubicBezTo>
                  <a:close/>
                </a:path>
              </a:pathLst>
            </a:custGeom>
            <a:gradFill>
              <a:gsLst>
                <a:gs pos="0">
                  <a:schemeClr val="lt2"/>
                </a:gs>
                <a:gs pos="100000">
                  <a:schemeClr val="dk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677925" y="555275"/>
              <a:ext cx="120500" cy="163550"/>
            </a:xfrm>
            <a:custGeom>
              <a:avLst/>
              <a:gdLst/>
              <a:ahLst/>
              <a:cxnLst/>
              <a:rect l="l" t="t" r="r" b="b"/>
              <a:pathLst>
                <a:path w="4820" h="6542" extrusionOk="0">
                  <a:moveTo>
                    <a:pt x="4698" y="0"/>
                  </a:moveTo>
                  <a:cubicBezTo>
                    <a:pt x="4670" y="0"/>
                    <a:pt x="4640" y="9"/>
                    <a:pt x="4607" y="28"/>
                  </a:cubicBezTo>
                  <a:lnTo>
                    <a:pt x="201" y="2573"/>
                  </a:lnTo>
                  <a:cubicBezTo>
                    <a:pt x="90" y="2636"/>
                    <a:pt x="0" y="2791"/>
                    <a:pt x="1" y="2918"/>
                  </a:cubicBezTo>
                  <a:lnTo>
                    <a:pt x="11" y="6399"/>
                  </a:lnTo>
                  <a:cubicBezTo>
                    <a:pt x="11" y="6489"/>
                    <a:pt x="56" y="6541"/>
                    <a:pt x="122" y="6541"/>
                  </a:cubicBezTo>
                  <a:cubicBezTo>
                    <a:pt x="149" y="6541"/>
                    <a:pt x="180" y="6532"/>
                    <a:pt x="212" y="6514"/>
                  </a:cubicBezTo>
                  <a:lnTo>
                    <a:pt x="4619" y="3969"/>
                  </a:lnTo>
                  <a:cubicBezTo>
                    <a:pt x="4730" y="3905"/>
                    <a:pt x="4819" y="3750"/>
                    <a:pt x="4819" y="3623"/>
                  </a:cubicBezTo>
                  <a:lnTo>
                    <a:pt x="4809" y="142"/>
                  </a:lnTo>
                  <a:cubicBezTo>
                    <a:pt x="4809" y="52"/>
                    <a:pt x="4763" y="0"/>
                    <a:pt x="4698" y="0"/>
                  </a:cubicBezTo>
                  <a:close/>
                </a:path>
              </a:pathLst>
            </a:custGeom>
            <a:gradFill>
              <a:gsLst>
                <a:gs pos="0">
                  <a:schemeClr val="lt2"/>
                </a:gs>
                <a:gs pos="100000">
                  <a:schemeClr val="dk2"/>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818325" y="1267075"/>
              <a:ext cx="371875" cy="365900"/>
            </a:xfrm>
            <a:custGeom>
              <a:avLst/>
              <a:gdLst/>
              <a:ahLst/>
              <a:cxnLst/>
              <a:rect l="l" t="t" r="r" b="b"/>
              <a:pathLst>
                <a:path w="14875" h="14636" extrusionOk="0">
                  <a:moveTo>
                    <a:pt x="14580" y="166"/>
                  </a:moveTo>
                  <a:lnTo>
                    <a:pt x="14580" y="331"/>
                  </a:lnTo>
                  <a:lnTo>
                    <a:pt x="14589" y="3606"/>
                  </a:lnTo>
                  <a:lnTo>
                    <a:pt x="8818" y="6938"/>
                  </a:lnTo>
                  <a:lnTo>
                    <a:pt x="6843" y="10359"/>
                  </a:lnTo>
                  <a:lnTo>
                    <a:pt x="0" y="14309"/>
                  </a:lnTo>
                  <a:cubicBezTo>
                    <a:pt x="7" y="14365"/>
                    <a:pt x="10" y="14424"/>
                    <a:pt x="10" y="14485"/>
                  </a:cubicBezTo>
                  <a:cubicBezTo>
                    <a:pt x="10" y="14534"/>
                    <a:pt x="8" y="14584"/>
                    <a:pt x="5" y="14635"/>
                  </a:cubicBezTo>
                  <a:lnTo>
                    <a:pt x="6962" y="10618"/>
                  </a:lnTo>
                  <a:lnTo>
                    <a:pt x="8937" y="7198"/>
                  </a:lnTo>
                  <a:lnTo>
                    <a:pt x="14875" y="3769"/>
                  </a:lnTo>
                  <a:lnTo>
                    <a:pt x="14864" y="166"/>
                  </a:lnTo>
                  <a:lnTo>
                    <a:pt x="14864" y="0"/>
                  </a:lnTo>
                  <a:lnTo>
                    <a:pt x="14579" y="166"/>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088650" y="1016950"/>
              <a:ext cx="61500" cy="64850"/>
            </a:xfrm>
            <a:custGeom>
              <a:avLst/>
              <a:gdLst/>
              <a:ahLst/>
              <a:cxnLst/>
              <a:rect l="l" t="t" r="r" b="b"/>
              <a:pathLst>
                <a:path w="2460" h="2594" extrusionOk="0">
                  <a:moveTo>
                    <a:pt x="0" y="858"/>
                  </a:moveTo>
                  <a:lnTo>
                    <a:pt x="974" y="2593"/>
                  </a:lnTo>
                  <a:lnTo>
                    <a:pt x="2460" y="1736"/>
                  </a:lnTo>
                  <a:lnTo>
                    <a:pt x="1486"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022200" y="1055325"/>
              <a:ext cx="61500" cy="64850"/>
            </a:xfrm>
            <a:custGeom>
              <a:avLst/>
              <a:gdLst/>
              <a:ahLst/>
              <a:cxnLst/>
              <a:rect l="l" t="t" r="r" b="b"/>
              <a:pathLst>
                <a:path w="2460" h="2594" extrusionOk="0">
                  <a:moveTo>
                    <a:pt x="0" y="858"/>
                  </a:moveTo>
                  <a:lnTo>
                    <a:pt x="974" y="2594"/>
                  </a:lnTo>
                  <a:lnTo>
                    <a:pt x="2460" y="1736"/>
                  </a:lnTo>
                  <a:lnTo>
                    <a:pt x="1486"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955725" y="1093675"/>
              <a:ext cx="61500" cy="64875"/>
            </a:xfrm>
            <a:custGeom>
              <a:avLst/>
              <a:gdLst/>
              <a:ahLst/>
              <a:cxnLst/>
              <a:rect l="l" t="t" r="r" b="b"/>
              <a:pathLst>
                <a:path w="2460" h="2595" extrusionOk="0">
                  <a:moveTo>
                    <a:pt x="0" y="859"/>
                  </a:moveTo>
                  <a:lnTo>
                    <a:pt x="974" y="2594"/>
                  </a:lnTo>
                  <a:lnTo>
                    <a:pt x="2460" y="1737"/>
                  </a:lnTo>
                  <a:lnTo>
                    <a:pt x="1486"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201425" y="1002250"/>
              <a:ext cx="269725" cy="213050"/>
            </a:xfrm>
            <a:custGeom>
              <a:avLst/>
              <a:gdLst/>
              <a:ahLst/>
              <a:cxnLst/>
              <a:rect l="l" t="t" r="r" b="b"/>
              <a:pathLst>
                <a:path w="10789" h="8522" extrusionOk="0">
                  <a:moveTo>
                    <a:pt x="1081" y="5601"/>
                  </a:moveTo>
                  <a:lnTo>
                    <a:pt x="0" y="7040"/>
                  </a:lnTo>
                  <a:lnTo>
                    <a:pt x="6" y="8521"/>
                  </a:lnTo>
                  <a:lnTo>
                    <a:pt x="10788" y="2296"/>
                  </a:lnTo>
                  <a:lnTo>
                    <a:pt x="10782"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811050" y="1271600"/>
              <a:ext cx="25025" cy="36675"/>
            </a:xfrm>
            <a:custGeom>
              <a:avLst/>
              <a:gdLst/>
              <a:ahLst/>
              <a:cxnLst/>
              <a:rect l="l" t="t" r="r" b="b"/>
              <a:pathLst>
                <a:path w="1001" h="1467" extrusionOk="0">
                  <a:moveTo>
                    <a:pt x="497" y="160"/>
                  </a:moveTo>
                  <a:cubicBezTo>
                    <a:pt x="223" y="319"/>
                    <a:pt x="1" y="704"/>
                    <a:pt x="1" y="1023"/>
                  </a:cubicBezTo>
                  <a:cubicBezTo>
                    <a:pt x="2" y="1338"/>
                    <a:pt x="226" y="1466"/>
                    <a:pt x="500" y="1307"/>
                  </a:cubicBezTo>
                  <a:cubicBezTo>
                    <a:pt x="777" y="1147"/>
                    <a:pt x="1001" y="762"/>
                    <a:pt x="1000" y="447"/>
                  </a:cubicBezTo>
                  <a:cubicBezTo>
                    <a:pt x="999" y="128"/>
                    <a:pt x="774" y="0"/>
                    <a:pt x="497" y="160"/>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786950" y="1237025"/>
              <a:ext cx="73175" cy="106550"/>
            </a:xfrm>
            <a:custGeom>
              <a:avLst/>
              <a:gdLst/>
              <a:ahLst/>
              <a:cxnLst/>
              <a:rect l="l" t="t" r="r" b="b"/>
              <a:pathLst>
                <a:path w="2927" h="4262" extrusionOk="0">
                  <a:moveTo>
                    <a:pt x="2918" y="1113"/>
                  </a:moveTo>
                  <a:cubicBezTo>
                    <a:pt x="2923" y="1164"/>
                    <a:pt x="2926" y="1218"/>
                    <a:pt x="2926" y="1274"/>
                  </a:cubicBezTo>
                  <a:cubicBezTo>
                    <a:pt x="2926" y="1328"/>
                    <a:pt x="2924" y="1384"/>
                    <a:pt x="2920" y="1440"/>
                  </a:cubicBezTo>
                  <a:cubicBezTo>
                    <a:pt x="2850" y="2331"/>
                    <a:pt x="2226" y="3358"/>
                    <a:pt x="1467" y="3796"/>
                  </a:cubicBezTo>
                  <a:cubicBezTo>
                    <a:pt x="662" y="4261"/>
                    <a:pt x="5" y="3887"/>
                    <a:pt x="3" y="2961"/>
                  </a:cubicBezTo>
                  <a:cubicBezTo>
                    <a:pt x="0" y="2035"/>
                    <a:pt x="652" y="902"/>
                    <a:pt x="1458" y="437"/>
                  </a:cubicBezTo>
                  <a:cubicBezTo>
                    <a:pt x="2216" y="0"/>
                    <a:pt x="2843" y="305"/>
                    <a:pt x="2918" y="1112"/>
                  </a:cubicBezTo>
                  <a:close/>
                  <a:moveTo>
                    <a:pt x="1467" y="3469"/>
                  </a:moveTo>
                  <a:cubicBezTo>
                    <a:pt x="2116" y="3094"/>
                    <a:pt x="2643" y="2182"/>
                    <a:pt x="2641" y="1438"/>
                  </a:cubicBezTo>
                  <a:cubicBezTo>
                    <a:pt x="2638" y="693"/>
                    <a:pt x="2109" y="390"/>
                    <a:pt x="1459" y="765"/>
                  </a:cubicBezTo>
                  <a:cubicBezTo>
                    <a:pt x="812" y="1138"/>
                    <a:pt x="286" y="2051"/>
                    <a:pt x="288" y="2797"/>
                  </a:cubicBezTo>
                  <a:cubicBezTo>
                    <a:pt x="290" y="3540"/>
                    <a:pt x="820" y="3843"/>
                    <a:pt x="1466" y="3469"/>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771075" y="1007300"/>
              <a:ext cx="73175" cy="106550"/>
            </a:xfrm>
            <a:custGeom>
              <a:avLst/>
              <a:gdLst/>
              <a:ahLst/>
              <a:cxnLst/>
              <a:rect l="l" t="t" r="r" b="b"/>
              <a:pathLst>
                <a:path w="2927" h="4262" extrusionOk="0">
                  <a:moveTo>
                    <a:pt x="1456" y="466"/>
                  </a:moveTo>
                  <a:cubicBezTo>
                    <a:pt x="2263" y="0"/>
                    <a:pt x="2921" y="373"/>
                    <a:pt x="2924" y="1299"/>
                  </a:cubicBezTo>
                  <a:cubicBezTo>
                    <a:pt x="2926" y="2225"/>
                    <a:pt x="2272" y="3359"/>
                    <a:pt x="1465" y="3824"/>
                  </a:cubicBezTo>
                  <a:cubicBezTo>
                    <a:pt x="709" y="4261"/>
                    <a:pt x="84" y="3955"/>
                    <a:pt x="9" y="3148"/>
                  </a:cubicBezTo>
                  <a:cubicBezTo>
                    <a:pt x="4" y="3097"/>
                    <a:pt x="2" y="3043"/>
                    <a:pt x="2" y="2986"/>
                  </a:cubicBezTo>
                  <a:cubicBezTo>
                    <a:pt x="0" y="2932"/>
                    <a:pt x="4" y="2876"/>
                    <a:pt x="8" y="2820"/>
                  </a:cubicBezTo>
                  <a:cubicBezTo>
                    <a:pt x="76" y="1930"/>
                    <a:pt x="698" y="904"/>
                    <a:pt x="1456" y="466"/>
                  </a:cubicBezTo>
                  <a:close/>
                  <a:moveTo>
                    <a:pt x="1465" y="3497"/>
                  </a:moveTo>
                  <a:cubicBezTo>
                    <a:pt x="2114" y="3122"/>
                    <a:pt x="2641" y="2210"/>
                    <a:pt x="2639" y="1463"/>
                  </a:cubicBezTo>
                  <a:cubicBezTo>
                    <a:pt x="2637" y="721"/>
                    <a:pt x="2107" y="419"/>
                    <a:pt x="1457" y="794"/>
                  </a:cubicBezTo>
                  <a:cubicBezTo>
                    <a:pt x="810" y="1166"/>
                    <a:pt x="284" y="2079"/>
                    <a:pt x="286" y="2822"/>
                  </a:cubicBezTo>
                  <a:cubicBezTo>
                    <a:pt x="288" y="3568"/>
                    <a:pt x="819" y="3871"/>
                    <a:pt x="1464" y="3497"/>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575100" y="1119300"/>
              <a:ext cx="171150" cy="113775"/>
            </a:xfrm>
            <a:custGeom>
              <a:avLst/>
              <a:gdLst/>
              <a:ahLst/>
              <a:cxnLst/>
              <a:rect l="l" t="t" r="r" b="b"/>
              <a:pathLst>
                <a:path w="6846" h="4551" extrusionOk="0">
                  <a:moveTo>
                    <a:pt x="0" y="3952"/>
                  </a:moveTo>
                  <a:lnTo>
                    <a:pt x="3" y="4550"/>
                  </a:lnTo>
                  <a:lnTo>
                    <a:pt x="6846" y="599"/>
                  </a:lnTo>
                  <a:lnTo>
                    <a:pt x="6845"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688375" y="1157125"/>
              <a:ext cx="57975" cy="44900"/>
            </a:xfrm>
            <a:custGeom>
              <a:avLst/>
              <a:gdLst/>
              <a:ahLst/>
              <a:cxnLst/>
              <a:rect l="l" t="t" r="r" b="b"/>
              <a:pathLst>
                <a:path w="2319" h="1796" extrusionOk="0">
                  <a:moveTo>
                    <a:pt x="1" y="1338"/>
                  </a:moveTo>
                  <a:lnTo>
                    <a:pt x="251" y="1796"/>
                  </a:lnTo>
                  <a:lnTo>
                    <a:pt x="2319" y="602"/>
                  </a:lnTo>
                  <a:lnTo>
                    <a:pt x="2318"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859875" y="1077800"/>
              <a:ext cx="911425" cy="217600"/>
            </a:xfrm>
            <a:custGeom>
              <a:avLst/>
              <a:gdLst/>
              <a:ahLst/>
              <a:cxnLst/>
              <a:rect l="l" t="t" r="r" b="b"/>
              <a:pathLst>
                <a:path w="36457" h="8704" extrusionOk="0">
                  <a:moveTo>
                    <a:pt x="1" y="7482"/>
                  </a:moveTo>
                  <a:cubicBezTo>
                    <a:pt x="6" y="7533"/>
                    <a:pt x="9" y="7587"/>
                    <a:pt x="9" y="7643"/>
                  </a:cubicBezTo>
                  <a:cubicBezTo>
                    <a:pt x="9" y="7697"/>
                    <a:pt x="7" y="7753"/>
                    <a:pt x="3" y="7809"/>
                  </a:cubicBezTo>
                  <a:lnTo>
                    <a:pt x="11508" y="1165"/>
                  </a:lnTo>
                  <a:lnTo>
                    <a:pt x="11530" y="8703"/>
                  </a:lnTo>
                  <a:lnTo>
                    <a:pt x="12918" y="7902"/>
                  </a:lnTo>
                  <a:lnTo>
                    <a:pt x="12918" y="7736"/>
                  </a:lnTo>
                  <a:lnTo>
                    <a:pt x="13202" y="7571"/>
                  </a:lnTo>
                  <a:lnTo>
                    <a:pt x="13204" y="7737"/>
                  </a:lnTo>
                  <a:lnTo>
                    <a:pt x="21023" y="3222"/>
                  </a:lnTo>
                  <a:lnTo>
                    <a:pt x="26267" y="6211"/>
                  </a:lnTo>
                  <a:lnTo>
                    <a:pt x="36457" y="327"/>
                  </a:lnTo>
                  <a:cubicBezTo>
                    <a:pt x="36452" y="277"/>
                    <a:pt x="36450" y="223"/>
                    <a:pt x="36450" y="166"/>
                  </a:cubicBezTo>
                  <a:cubicBezTo>
                    <a:pt x="36450" y="112"/>
                    <a:pt x="36452" y="56"/>
                    <a:pt x="36456" y="0"/>
                  </a:cubicBezTo>
                  <a:lnTo>
                    <a:pt x="26383" y="5816"/>
                  </a:lnTo>
                  <a:lnTo>
                    <a:pt x="21139" y="2827"/>
                  </a:lnTo>
                  <a:lnTo>
                    <a:pt x="11813" y="8211"/>
                  </a:lnTo>
                  <a:lnTo>
                    <a:pt x="11792" y="673"/>
                  </a:lnTo>
                  <a:lnTo>
                    <a:pt x="1" y="748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95125" y="1042575"/>
              <a:ext cx="25025" cy="36675"/>
            </a:xfrm>
            <a:custGeom>
              <a:avLst/>
              <a:gdLst/>
              <a:ahLst/>
              <a:cxnLst/>
              <a:rect l="l" t="t" r="r" b="b"/>
              <a:pathLst>
                <a:path w="1001" h="1467" extrusionOk="0">
                  <a:moveTo>
                    <a:pt x="497" y="160"/>
                  </a:moveTo>
                  <a:cubicBezTo>
                    <a:pt x="223" y="319"/>
                    <a:pt x="1" y="704"/>
                    <a:pt x="1" y="1020"/>
                  </a:cubicBezTo>
                  <a:cubicBezTo>
                    <a:pt x="2" y="1339"/>
                    <a:pt x="226" y="1466"/>
                    <a:pt x="500" y="1308"/>
                  </a:cubicBezTo>
                  <a:cubicBezTo>
                    <a:pt x="778" y="1148"/>
                    <a:pt x="1001" y="763"/>
                    <a:pt x="1000" y="444"/>
                  </a:cubicBezTo>
                  <a:cubicBezTo>
                    <a:pt x="999" y="128"/>
                    <a:pt x="774" y="0"/>
                    <a:pt x="497" y="160"/>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312"/>
        <p:cNvGrpSpPr/>
        <p:nvPr/>
      </p:nvGrpSpPr>
      <p:grpSpPr>
        <a:xfrm>
          <a:off x="0" y="0"/>
          <a:ext cx="0" cy="0"/>
          <a:chOff x="0" y="0"/>
          <a:chExt cx="0" cy="0"/>
        </a:xfrm>
      </p:grpSpPr>
      <p:pic>
        <p:nvPicPr>
          <p:cNvPr id="313" name="Google Shape;313;p32"/>
          <p:cNvPicPr preferRelativeResize="0"/>
          <p:nvPr/>
        </p:nvPicPr>
        <p:blipFill rotWithShape="1">
          <a:blip r:embed="rId2">
            <a:alphaModFix amt="60000"/>
          </a:blip>
          <a:srcRect l="16959" r="6681" b="35558"/>
          <a:stretch/>
        </p:blipFill>
        <p:spPr>
          <a:xfrm flipH="1">
            <a:off x="-1" y="0"/>
            <a:ext cx="9144003" cy="5143501"/>
          </a:xfrm>
          <a:prstGeom prst="rect">
            <a:avLst/>
          </a:prstGeom>
          <a:noFill/>
          <a:ln>
            <a:noFill/>
          </a:ln>
        </p:spPr>
      </p:pic>
      <p:sp>
        <p:nvSpPr>
          <p:cNvPr id="314" name="Google Shape;314;p32"/>
          <p:cNvSpPr/>
          <p:nvPr/>
        </p:nvSpPr>
        <p:spPr>
          <a:xfrm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BLANK_1_1_1_1_1_1_1_1_1_1">
    <p:spTree>
      <p:nvGrpSpPr>
        <p:cNvPr id="1" name="Shape 315"/>
        <p:cNvGrpSpPr/>
        <p:nvPr/>
      </p:nvGrpSpPr>
      <p:grpSpPr>
        <a:xfrm>
          <a:off x="0" y="0"/>
          <a:ext cx="0" cy="0"/>
          <a:chOff x="0" y="0"/>
          <a:chExt cx="0" cy="0"/>
        </a:xfrm>
      </p:grpSpPr>
      <p:pic>
        <p:nvPicPr>
          <p:cNvPr id="316" name="Google Shape;316;p33"/>
          <p:cNvPicPr preferRelativeResize="0"/>
          <p:nvPr/>
        </p:nvPicPr>
        <p:blipFill rotWithShape="1">
          <a:blip r:embed="rId2">
            <a:alphaModFix amt="70000"/>
          </a:blip>
          <a:srcRect t="10974" r="20134" b="21617"/>
          <a:stretch/>
        </p:blipFill>
        <p:spPr>
          <a:xfrm>
            <a:off x="0" y="0"/>
            <a:ext cx="9144003" cy="5143501"/>
          </a:xfrm>
          <a:prstGeom prst="rect">
            <a:avLst/>
          </a:prstGeom>
          <a:noFill/>
          <a:ln>
            <a:noFill/>
          </a:ln>
        </p:spPr>
      </p:pic>
      <p:sp>
        <p:nvSpPr>
          <p:cNvPr id="317" name="Google Shape;317;p33"/>
          <p:cNvSpPr/>
          <p:nvPr/>
        </p:nvSpPr>
        <p:spPr>
          <a:xfrm rot="10800000">
            <a:off x="0" y="0"/>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pic>
        <p:nvPicPr>
          <p:cNvPr id="68" name="Google Shape;68;p6"/>
          <p:cNvPicPr preferRelativeResize="0"/>
          <p:nvPr/>
        </p:nvPicPr>
        <p:blipFill rotWithShape="1">
          <a:blip r:embed="rId2">
            <a:alphaModFix amt="70000"/>
          </a:blip>
          <a:srcRect l="11276" t="6919" b="18196"/>
          <a:stretch/>
        </p:blipFill>
        <p:spPr>
          <a:xfrm>
            <a:off x="0" y="0"/>
            <a:ext cx="9144003" cy="5143501"/>
          </a:xfrm>
          <a:prstGeom prst="rect">
            <a:avLst/>
          </a:prstGeom>
          <a:noFill/>
          <a:ln>
            <a:noFill/>
          </a:ln>
        </p:spPr>
      </p:pic>
      <p:sp>
        <p:nvSpPr>
          <p:cNvPr id="69" name="Google Shape;69;p6"/>
          <p:cNvSpPr/>
          <p:nvPr/>
        </p:nvSpPr>
        <p:spPr>
          <a:xfrm rot="10800000"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pic>
        <p:nvPicPr>
          <p:cNvPr id="96" name="Google Shape;96;p9"/>
          <p:cNvPicPr preferRelativeResize="0"/>
          <p:nvPr/>
        </p:nvPicPr>
        <p:blipFill rotWithShape="1">
          <a:blip r:embed="rId2">
            <a:alphaModFix amt="60000"/>
          </a:blip>
          <a:srcRect t="17751" r="23570" b="17744"/>
          <a:stretch/>
        </p:blipFill>
        <p:spPr>
          <a:xfrm>
            <a:off x="0" y="0"/>
            <a:ext cx="9144003" cy="5143501"/>
          </a:xfrm>
          <a:prstGeom prst="rect">
            <a:avLst/>
          </a:prstGeom>
          <a:noFill/>
          <a:ln>
            <a:noFill/>
          </a:ln>
        </p:spPr>
      </p:pic>
      <p:sp>
        <p:nvSpPr>
          <p:cNvPr id="97" name="Google Shape;97;p9"/>
          <p:cNvSpPr/>
          <p:nvPr/>
        </p:nvSpPr>
        <p:spPr>
          <a:xfrm flipH="1">
            <a:off x="0" y="0"/>
            <a:ext cx="9144000" cy="5143500"/>
          </a:xfrm>
          <a:prstGeom prst="rect">
            <a:avLst/>
          </a:prstGeom>
          <a:gradFill>
            <a:gsLst>
              <a:gs pos="0">
                <a:srgbClr val="000000"/>
              </a:gs>
              <a:gs pos="72000">
                <a:srgbClr val="808080">
                  <a:alpha val="23137"/>
                </a:srgbClr>
              </a:gs>
              <a:gs pos="91000">
                <a:srgbClr val="C0C0C0">
                  <a:alpha val="1647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txBox="1">
            <a:spLocks noGrp="1"/>
          </p:cNvSpPr>
          <p:nvPr>
            <p:ph type="title"/>
          </p:nvPr>
        </p:nvSpPr>
        <p:spPr>
          <a:xfrm>
            <a:off x="715100" y="1386900"/>
            <a:ext cx="4419600" cy="911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9" name="Google Shape;99;p9"/>
          <p:cNvSpPr txBox="1">
            <a:spLocks noGrp="1"/>
          </p:cNvSpPr>
          <p:nvPr>
            <p:ph type="subTitle" idx="1"/>
          </p:nvPr>
        </p:nvSpPr>
        <p:spPr>
          <a:xfrm>
            <a:off x="715100" y="2298300"/>
            <a:ext cx="4419600" cy="145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00" name="Google Shape;100;p9"/>
          <p:cNvGrpSpPr/>
          <p:nvPr/>
        </p:nvGrpSpPr>
        <p:grpSpPr>
          <a:xfrm rot="3661911" flipH="1">
            <a:off x="6157443" y="1129954"/>
            <a:ext cx="2687048" cy="1715892"/>
            <a:chOff x="3995350" y="494475"/>
            <a:chExt cx="1605675" cy="1025350"/>
          </a:xfrm>
        </p:grpSpPr>
        <p:sp>
          <p:nvSpPr>
            <p:cNvPr id="101" name="Google Shape;101;p9"/>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9"/>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3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78"/>
        <p:cNvGrpSpPr/>
        <p:nvPr/>
      </p:nvGrpSpPr>
      <p:grpSpPr>
        <a:xfrm>
          <a:off x="0" y="0"/>
          <a:ext cx="0" cy="0"/>
          <a:chOff x="0" y="0"/>
          <a:chExt cx="0" cy="0"/>
        </a:xfrm>
      </p:grpSpPr>
      <p:pic>
        <p:nvPicPr>
          <p:cNvPr id="179" name="Google Shape;179;p15"/>
          <p:cNvPicPr preferRelativeResize="0"/>
          <p:nvPr/>
        </p:nvPicPr>
        <p:blipFill rotWithShape="1">
          <a:blip r:embed="rId2">
            <a:alphaModFix amt="60000"/>
          </a:blip>
          <a:srcRect t="2521" r="18798" b="28947"/>
          <a:stretch/>
        </p:blipFill>
        <p:spPr>
          <a:xfrm>
            <a:off x="0" y="0"/>
            <a:ext cx="9144003" cy="5143501"/>
          </a:xfrm>
          <a:prstGeom prst="rect">
            <a:avLst/>
          </a:prstGeom>
          <a:noFill/>
          <a:ln>
            <a:noFill/>
          </a:ln>
        </p:spPr>
      </p:pic>
      <p:sp>
        <p:nvSpPr>
          <p:cNvPr id="180" name="Google Shape;180;p15"/>
          <p:cNvSpPr/>
          <p:nvPr/>
        </p:nvSpPr>
        <p:spPr>
          <a:xfrm>
            <a:off x="0" y="0"/>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txBox="1">
            <a:spLocks noGrp="1"/>
          </p:cNvSpPr>
          <p:nvPr>
            <p:ph type="body" idx="1"/>
          </p:nvPr>
        </p:nvSpPr>
        <p:spPr>
          <a:xfrm>
            <a:off x="720000" y="1914750"/>
            <a:ext cx="4823700" cy="2076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sz="14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182" name="Google Shape;182;p15"/>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83"/>
        <p:cNvGrpSpPr/>
        <p:nvPr/>
      </p:nvGrpSpPr>
      <p:grpSpPr>
        <a:xfrm>
          <a:off x="0" y="0"/>
          <a:ext cx="0" cy="0"/>
          <a:chOff x="0" y="0"/>
          <a:chExt cx="0" cy="0"/>
        </a:xfrm>
      </p:grpSpPr>
      <p:pic>
        <p:nvPicPr>
          <p:cNvPr id="184" name="Google Shape;184;p16"/>
          <p:cNvPicPr preferRelativeResize="0"/>
          <p:nvPr/>
        </p:nvPicPr>
        <p:blipFill rotWithShape="1">
          <a:blip r:embed="rId2">
            <a:alphaModFix amt="48000"/>
          </a:blip>
          <a:srcRect l="17668" t="13619" b="16892"/>
          <a:stretch/>
        </p:blipFill>
        <p:spPr>
          <a:xfrm>
            <a:off x="0" y="0"/>
            <a:ext cx="9144003" cy="5143501"/>
          </a:xfrm>
          <a:prstGeom prst="rect">
            <a:avLst/>
          </a:prstGeom>
          <a:noFill/>
          <a:ln>
            <a:noFill/>
          </a:ln>
          <a:effectLst>
            <a:outerShdw blurRad="57150" dist="19050" dir="5400000" algn="bl" rotWithShape="0">
              <a:srgbClr val="000000">
                <a:alpha val="50000"/>
              </a:srgbClr>
            </a:outerShdw>
          </a:effectLst>
        </p:spPr>
      </p:pic>
      <p:sp>
        <p:nvSpPr>
          <p:cNvPr id="185" name="Google Shape;185;p16"/>
          <p:cNvSpPr/>
          <p:nvPr/>
        </p:nvSpPr>
        <p:spPr>
          <a:xfrm rot="10800000" flipH="1">
            <a:off x="3" y="1"/>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6"/>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216"/>
        <p:cNvGrpSpPr/>
        <p:nvPr/>
      </p:nvGrpSpPr>
      <p:grpSpPr>
        <a:xfrm>
          <a:off x="0" y="0"/>
          <a:ext cx="0" cy="0"/>
          <a:chOff x="0" y="0"/>
          <a:chExt cx="0" cy="0"/>
        </a:xfrm>
      </p:grpSpPr>
      <p:pic>
        <p:nvPicPr>
          <p:cNvPr id="217" name="Google Shape;217;p23"/>
          <p:cNvPicPr preferRelativeResize="0"/>
          <p:nvPr/>
        </p:nvPicPr>
        <p:blipFill rotWithShape="1">
          <a:blip r:embed="rId2">
            <a:alphaModFix amt="55000"/>
          </a:blip>
          <a:srcRect t="2521" r="18798" b="28947"/>
          <a:stretch/>
        </p:blipFill>
        <p:spPr>
          <a:xfrm>
            <a:off x="0" y="0"/>
            <a:ext cx="9144003" cy="5143501"/>
          </a:xfrm>
          <a:prstGeom prst="rect">
            <a:avLst/>
          </a:prstGeom>
          <a:noFill/>
          <a:ln>
            <a:noFill/>
          </a:ln>
        </p:spPr>
      </p:pic>
      <p:sp>
        <p:nvSpPr>
          <p:cNvPr id="218" name="Google Shape;218;p23"/>
          <p:cNvSpPr/>
          <p:nvPr/>
        </p:nvSpPr>
        <p:spPr>
          <a:xfrm>
            <a:off x="0" y="0"/>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3"/>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0" name="Google Shape;220;p23"/>
          <p:cNvSpPr txBox="1">
            <a:spLocks noGrp="1"/>
          </p:cNvSpPr>
          <p:nvPr>
            <p:ph type="subTitle" idx="1"/>
          </p:nvPr>
        </p:nvSpPr>
        <p:spPr>
          <a:xfrm>
            <a:off x="1442424" y="3448425"/>
            <a:ext cx="2366100" cy="500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1" name="Google Shape;221;p23"/>
          <p:cNvSpPr txBox="1">
            <a:spLocks noGrp="1"/>
          </p:cNvSpPr>
          <p:nvPr>
            <p:ph type="subTitle" idx="2"/>
          </p:nvPr>
        </p:nvSpPr>
        <p:spPr>
          <a:xfrm>
            <a:off x="5335476" y="3448425"/>
            <a:ext cx="2366100" cy="500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2" name="Google Shape;222;p23"/>
          <p:cNvSpPr txBox="1">
            <a:spLocks noGrp="1"/>
          </p:cNvSpPr>
          <p:nvPr>
            <p:ph type="subTitle" idx="3"/>
          </p:nvPr>
        </p:nvSpPr>
        <p:spPr>
          <a:xfrm>
            <a:off x="1442424" y="3945126"/>
            <a:ext cx="2366100" cy="66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3" name="Google Shape;223;p23"/>
          <p:cNvSpPr txBox="1">
            <a:spLocks noGrp="1"/>
          </p:cNvSpPr>
          <p:nvPr>
            <p:ph type="subTitle" idx="4"/>
          </p:nvPr>
        </p:nvSpPr>
        <p:spPr>
          <a:xfrm>
            <a:off x="5335476" y="3945126"/>
            <a:ext cx="2366100" cy="66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06"/>
        <p:cNvGrpSpPr/>
        <p:nvPr/>
      </p:nvGrpSpPr>
      <p:grpSpPr>
        <a:xfrm>
          <a:off x="0" y="0"/>
          <a:ext cx="0" cy="0"/>
          <a:chOff x="0" y="0"/>
          <a:chExt cx="0" cy="0"/>
        </a:xfrm>
      </p:grpSpPr>
      <p:pic>
        <p:nvPicPr>
          <p:cNvPr id="307" name="Google Shape;307;p30"/>
          <p:cNvPicPr preferRelativeResize="0"/>
          <p:nvPr/>
        </p:nvPicPr>
        <p:blipFill rotWithShape="1">
          <a:blip r:embed="rId2">
            <a:alphaModFix amt="60000"/>
          </a:blip>
          <a:srcRect t="2521" r="18798" b="28947"/>
          <a:stretch/>
        </p:blipFill>
        <p:spPr>
          <a:xfrm>
            <a:off x="0" y="0"/>
            <a:ext cx="9144003" cy="5143501"/>
          </a:xfrm>
          <a:prstGeom prst="rect">
            <a:avLst/>
          </a:prstGeom>
          <a:noFill/>
          <a:ln>
            <a:noFill/>
          </a:ln>
        </p:spPr>
      </p:pic>
      <p:sp>
        <p:nvSpPr>
          <p:cNvPr id="308" name="Google Shape;308;p30"/>
          <p:cNvSpPr/>
          <p:nvPr/>
        </p:nvSpPr>
        <p:spPr>
          <a:xfrm>
            <a:off x="0" y="0"/>
            <a:ext cx="9144000" cy="5143500"/>
          </a:xfrm>
          <a:prstGeom prst="rect">
            <a:avLst/>
          </a:prstGeom>
          <a:gradFill>
            <a:gsLst>
              <a:gs pos="0">
                <a:srgbClr val="000000"/>
              </a:gs>
              <a:gs pos="72000">
                <a:srgbClr val="808080">
                  <a:alpha val="23137"/>
                </a:srgbClr>
              </a:gs>
              <a:gs pos="87000">
                <a:srgbClr val="C0C0C0">
                  <a:alpha val="20392"/>
                </a:srgbClr>
              </a:gs>
              <a:gs pos="100000">
                <a:srgbClr val="FFFFFF">
                  <a:alpha val="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09"/>
        <p:cNvGrpSpPr/>
        <p:nvPr/>
      </p:nvGrpSpPr>
      <p:grpSpPr>
        <a:xfrm>
          <a:off x="0" y="0"/>
          <a:ext cx="0" cy="0"/>
          <a:chOff x="0" y="0"/>
          <a:chExt cx="0" cy="0"/>
        </a:xfrm>
      </p:grpSpPr>
      <p:pic>
        <p:nvPicPr>
          <p:cNvPr id="310" name="Google Shape;310;p31"/>
          <p:cNvPicPr preferRelativeResize="0"/>
          <p:nvPr/>
        </p:nvPicPr>
        <p:blipFill rotWithShape="1">
          <a:blip r:embed="rId2">
            <a:alphaModFix amt="70000"/>
          </a:blip>
          <a:srcRect t="17751" r="23570" b="17744"/>
          <a:stretch/>
        </p:blipFill>
        <p:spPr>
          <a:xfrm>
            <a:off x="0" y="0"/>
            <a:ext cx="9144003" cy="5143501"/>
          </a:xfrm>
          <a:prstGeom prst="rect">
            <a:avLst/>
          </a:prstGeom>
          <a:noFill/>
          <a:ln>
            <a:noFill/>
          </a:ln>
        </p:spPr>
      </p:pic>
      <p:sp>
        <p:nvSpPr>
          <p:cNvPr id="311" name="Google Shape;311;p31"/>
          <p:cNvSpPr/>
          <p:nvPr/>
        </p:nvSpPr>
        <p:spPr>
          <a:xfrm flipH="1">
            <a:off x="0" y="0"/>
            <a:ext cx="9144000" cy="5143500"/>
          </a:xfrm>
          <a:prstGeom prst="rect">
            <a:avLst/>
          </a:prstGeom>
          <a:gradFill>
            <a:gsLst>
              <a:gs pos="0">
                <a:srgbClr val="000000"/>
              </a:gs>
              <a:gs pos="65000">
                <a:srgbClr val="808080">
                  <a:alpha val="37647"/>
                </a:srgbClr>
              </a:gs>
              <a:gs pos="80000">
                <a:srgbClr val="C0C0C0">
                  <a:alpha val="31764"/>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542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300"/>
              <a:buFont typeface="Poppins ExtraBold"/>
              <a:buNone/>
              <a:defRPr sz="3300">
                <a:solidFill>
                  <a:schemeClr val="lt1"/>
                </a:solidFill>
                <a:latin typeface="Poppins ExtraBold"/>
                <a:ea typeface="Poppins ExtraBold"/>
                <a:cs typeface="Poppins ExtraBold"/>
                <a:sym typeface="Poppins ExtraBold"/>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1pPr>
            <a:lvl2pPr marL="914400" lvl="1"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2pPr>
            <a:lvl3pPr marL="1371600" lvl="2"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3pPr>
            <a:lvl4pPr marL="1828800" lvl="3"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4pPr>
            <a:lvl5pPr marL="2286000" lvl="4"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5pPr>
            <a:lvl6pPr marL="2743200" lvl="5"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6pPr>
            <a:lvl7pPr marL="3200400" lvl="6"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7pPr>
            <a:lvl8pPr marL="3657600" lvl="7" indent="-3175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8pPr>
            <a:lvl9pPr marL="4114800" lvl="8" indent="-317500">
              <a:lnSpc>
                <a:spcPct val="100000"/>
              </a:lnSpc>
              <a:spcBef>
                <a:spcPts val="1600"/>
              </a:spcBef>
              <a:spcAft>
                <a:spcPts val="1600"/>
              </a:spcAft>
              <a:buClr>
                <a:schemeClr val="dk1"/>
              </a:buClr>
              <a:buSzPts val="1400"/>
              <a:buFont typeface="Work Sans"/>
              <a:buChar char="■"/>
              <a:defRPr>
                <a:solidFill>
                  <a:schemeClr val="dk1"/>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5" r:id="rId3"/>
    <p:sldLayoutId id="2147483658" r:id="rId4"/>
    <p:sldLayoutId id="2147483661" r:id="rId5"/>
    <p:sldLayoutId id="2147483662" r:id="rId6"/>
    <p:sldLayoutId id="2147483669" r:id="rId7"/>
    <p:sldLayoutId id="2147483676" r:id="rId8"/>
    <p:sldLayoutId id="2147483677" r:id="rId9"/>
    <p:sldLayoutId id="2147483678" r:id="rId10"/>
    <p:sldLayoutId id="214748367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7"/>
          <p:cNvSpPr txBox="1">
            <a:spLocks noGrp="1"/>
          </p:cNvSpPr>
          <p:nvPr>
            <p:ph type="ctrTitle"/>
          </p:nvPr>
        </p:nvSpPr>
        <p:spPr>
          <a:xfrm>
            <a:off x="304800" y="819150"/>
            <a:ext cx="6023850" cy="3252550"/>
          </a:xfrm>
          <a:prstGeom prst="rect">
            <a:avLst/>
          </a:prstGeom>
        </p:spPr>
        <p:txBody>
          <a:bodyPr spcFirstLastPara="1" wrap="square" lIns="91425" tIns="91425" rIns="91425" bIns="91425" anchor="t" anchorCtr="0">
            <a:noAutofit/>
          </a:bodyPr>
          <a:lstStyle/>
          <a:p>
            <a:pPr lvl="0"/>
            <a:r>
              <a:rPr lang="en" sz="4600" dirty="0" smtClean="0">
                <a:solidFill>
                  <a:schemeClr val="lt1"/>
                </a:solidFill>
              </a:rPr>
              <a:t>Networking Project </a:t>
            </a:r>
            <a:br>
              <a:rPr lang="en" sz="4600" dirty="0" smtClean="0">
                <a:solidFill>
                  <a:schemeClr val="lt1"/>
                </a:solidFill>
              </a:rPr>
            </a:br>
            <a:endParaRPr sz="3200" dirty="0">
              <a:solidFill>
                <a:schemeClr val="dk2"/>
              </a:solidFill>
            </a:endParaRPr>
          </a:p>
        </p:txBody>
      </p:sp>
      <p:sp>
        <p:nvSpPr>
          <p:cNvPr id="329" name="Google Shape;329;p37"/>
          <p:cNvSpPr txBox="1">
            <a:spLocks noGrp="1"/>
          </p:cNvSpPr>
          <p:nvPr>
            <p:ph type="subTitle" idx="1"/>
          </p:nvPr>
        </p:nvSpPr>
        <p:spPr>
          <a:xfrm>
            <a:off x="306700" y="1733550"/>
            <a:ext cx="5939800" cy="2667000"/>
          </a:xfrm>
          <a:prstGeom prst="rect">
            <a:avLst/>
          </a:prstGeom>
        </p:spPr>
        <p:txBody>
          <a:bodyPr spcFirstLastPara="1" wrap="square" lIns="118850" tIns="91425" rIns="91425" bIns="91425" anchor="t" anchorCtr="0">
            <a:noAutofit/>
          </a:bodyPr>
          <a:lstStyle/>
          <a:p>
            <a:pPr marL="0" lvl="0" indent="0"/>
            <a:r>
              <a:rPr lang="en-US" sz="3200" dirty="0">
                <a:solidFill>
                  <a:schemeClr val="dk2"/>
                </a:solidFill>
              </a:rPr>
              <a:t>Comprehensive network design of </a:t>
            </a:r>
            <a:r>
              <a:rPr lang="en-US" sz="3200" dirty="0" smtClean="0">
                <a:solidFill>
                  <a:schemeClr val="dk2"/>
                </a:solidFill>
              </a:rPr>
              <a:t>a company</a:t>
            </a:r>
            <a:r>
              <a:rPr lang="en-US" sz="3200" dirty="0">
                <a:solidFill>
                  <a:schemeClr val="dk2"/>
                </a:solidFill>
              </a:rPr>
              <a:t/>
            </a:r>
            <a:br>
              <a:rPr lang="en-US" sz="3200" dirty="0">
                <a:solidFill>
                  <a:schemeClr val="dk2"/>
                </a:solidFill>
              </a:rPr>
            </a:br>
            <a:r>
              <a:rPr lang="en-US" sz="3200" dirty="0">
                <a:solidFill>
                  <a:schemeClr val="dk2"/>
                </a:solidFill>
              </a:rPr>
              <a:t>with two </a:t>
            </a:r>
            <a:r>
              <a:rPr lang="en-US" sz="3200" dirty="0" smtClean="0">
                <a:solidFill>
                  <a:schemeClr val="dk2"/>
                </a:solidFill>
              </a:rPr>
              <a:t>floors</a:t>
            </a:r>
            <a:r>
              <a:rPr lang="en-US" sz="3200" dirty="0">
                <a:solidFill>
                  <a:schemeClr val="dk2"/>
                </a:solidFill>
              </a:rPr>
              <a:t/>
            </a:r>
            <a:br>
              <a:rPr lang="en-US" sz="3200" dirty="0">
                <a:solidFill>
                  <a:schemeClr val="dk2"/>
                </a:solidFill>
              </a:rPr>
            </a:br>
            <a:r>
              <a:rPr lang="en-US" sz="3200" dirty="0">
                <a:solidFill>
                  <a:schemeClr val="dk2"/>
                </a:solidFill>
              </a:rPr>
              <a:t>or </a:t>
            </a:r>
            <a:r>
              <a:rPr lang="en-US" sz="3200" dirty="0" smtClean="0">
                <a:solidFill>
                  <a:schemeClr val="dk2"/>
                </a:solidFill>
              </a:rPr>
              <a:t>more.</a:t>
            </a:r>
            <a:endParaRPr sz="3200" dirty="0"/>
          </a:p>
        </p:txBody>
      </p:sp>
      <p:cxnSp>
        <p:nvCxnSpPr>
          <p:cNvPr id="330" name="Google Shape;330;p37"/>
          <p:cNvCxnSpPr/>
          <p:nvPr/>
        </p:nvCxnSpPr>
        <p:spPr>
          <a:xfrm>
            <a:off x="457200" y="1657350"/>
            <a:ext cx="5638800" cy="0"/>
          </a:xfrm>
          <a:prstGeom prst="straightConnector1">
            <a:avLst/>
          </a:prstGeom>
          <a:noFill/>
          <a:ln w="9525" cap="flat" cmpd="sng">
            <a:solidFill>
              <a:schemeClr val="dk1"/>
            </a:solidFill>
            <a:prstDash val="solid"/>
            <a:round/>
            <a:headEnd type="none" w="med" len="med"/>
            <a:tailEnd type="none" w="med" len="med"/>
          </a:ln>
        </p:spPr>
      </p:cxn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1494" y="-21291"/>
            <a:ext cx="1002506" cy="99850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8"/>
          <p:cNvSpPr txBox="1">
            <a:spLocks noGrp="1"/>
          </p:cNvSpPr>
          <p:nvPr>
            <p:ph type="title"/>
          </p:nvPr>
        </p:nvSpPr>
        <p:spPr>
          <a:xfrm>
            <a:off x="685800" y="705863"/>
            <a:ext cx="7704000" cy="54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a:t>
            </a:r>
            <a:r>
              <a:rPr lang="en" dirty="0" smtClean="0"/>
              <a:t>presentation</a:t>
            </a:r>
            <a:endParaRPr dirty="0"/>
          </a:p>
        </p:txBody>
      </p:sp>
      <p:graphicFrame>
        <p:nvGraphicFramePr>
          <p:cNvPr id="336" name="Google Shape;336;p38"/>
          <p:cNvGraphicFramePr/>
          <p:nvPr>
            <p:extLst>
              <p:ext uri="{D42A27DB-BD31-4B8C-83A1-F6EECF244321}">
                <p14:modId xmlns:p14="http://schemas.microsoft.com/office/powerpoint/2010/main" val="566794691"/>
              </p:ext>
            </p:extLst>
          </p:nvPr>
        </p:nvGraphicFramePr>
        <p:xfrm>
          <a:off x="702071" y="1962150"/>
          <a:ext cx="7704000" cy="1752500"/>
        </p:xfrm>
        <a:graphic>
          <a:graphicData uri="http://schemas.openxmlformats.org/drawingml/2006/table">
            <a:tbl>
              <a:tblPr>
                <a:noFill/>
                <a:tableStyleId>{A468556B-EFD5-417C-B510-473F074B8B60}</a:tableStyleId>
              </a:tblPr>
              <a:tblGrid>
                <a:gridCol w="2619875"/>
                <a:gridCol w="5084125"/>
              </a:tblGrid>
              <a:tr h="350500">
                <a:tc>
                  <a:txBody>
                    <a:bodyPr/>
                    <a:lstStyle/>
                    <a:p>
                      <a:pPr marL="0" lvl="0" indent="0" algn="l" rtl="0">
                        <a:spcBef>
                          <a:spcPts val="0"/>
                        </a:spcBef>
                        <a:spcAft>
                          <a:spcPts val="0"/>
                        </a:spcAft>
                        <a:buNone/>
                      </a:pPr>
                      <a:r>
                        <a:rPr lang="en" sz="1100" b="1" dirty="0" smtClean="0">
                          <a:solidFill>
                            <a:schemeClr val="lt2"/>
                          </a:solidFill>
                          <a:uFill>
                            <a:noFill/>
                          </a:uFill>
                          <a:latin typeface="Poppins"/>
                          <a:ea typeface="Poppins"/>
                          <a:cs typeface="Poppins"/>
                          <a:sym typeface="Poppins"/>
                        </a:rPr>
                        <a:t>Introduction</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US" sz="900" dirty="0" smtClean="0">
                          <a:solidFill>
                            <a:schemeClr val="dk1"/>
                          </a:solidFill>
                          <a:latin typeface="Work Sans"/>
                          <a:ea typeface="Work Sans"/>
                          <a:cs typeface="Work Sans"/>
                          <a:sym typeface="Work Sans"/>
                        </a:rPr>
                        <a:t>Just</a:t>
                      </a:r>
                      <a:r>
                        <a:rPr lang="en-US" sz="900" baseline="0" dirty="0" smtClean="0">
                          <a:solidFill>
                            <a:schemeClr val="dk1"/>
                          </a:solidFill>
                          <a:latin typeface="Work Sans"/>
                          <a:ea typeface="Work Sans"/>
                          <a:cs typeface="Work Sans"/>
                          <a:sym typeface="Work Sans"/>
                        </a:rPr>
                        <a:t> a quick introduction about the project.</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tr>
              <a:tr h="350500">
                <a:tc>
                  <a:txBody>
                    <a:bodyPr/>
                    <a:lstStyle/>
                    <a:p>
                      <a:pPr marL="0" lvl="0" indent="0" algn="l" rtl="0">
                        <a:spcBef>
                          <a:spcPts val="0"/>
                        </a:spcBef>
                        <a:spcAft>
                          <a:spcPts val="0"/>
                        </a:spcAft>
                        <a:buNone/>
                      </a:pPr>
                      <a:r>
                        <a:rPr lang="en" sz="1100" b="1" dirty="0" smtClean="0">
                          <a:solidFill>
                            <a:schemeClr val="lt2"/>
                          </a:solidFill>
                          <a:uFill>
                            <a:noFill/>
                          </a:uFill>
                          <a:latin typeface="Poppins"/>
                          <a:ea typeface="Poppins"/>
                          <a:cs typeface="Poppins"/>
                          <a:sym typeface="Poppins"/>
                        </a:rPr>
                        <a:t>Team Members</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US" sz="900" dirty="0" smtClean="0">
                          <a:solidFill>
                            <a:schemeClr val="dk1"/>
                          </a:solidFill>
                          <a:latin typeface="Work Sans"/>
                          <a:ea typeface="Work Sans"/>
                          <a:cs typeface="Work Sans"/>
                          <a:sym typeface="Work Sans"/>
                        </a:rPr>
                        <a:t>I</a:t>
                      </a:r>
                      <a:r>
                        <a:rPr lang="en" sz="900" dirty="0" smtClean="0">
                          <a:solidFill>
                            <a:schemeClr val="dk1"/>
                          </a:solidFill>
                          <a:latin typeface="Work Sans"/>
                          <a:ea typeface="Work Sans"/>
                          <a:cs typeface="Work Sans"/>
                          <a:sym typeface="Work Sans"/>
                        </a:rPr>
                        <a:t>ntroducing</a:t>
                      </a:r>
                      <a:r>
                        <a:rPr lang="en" sz="900" baseline="0" dirty="0" smtClean="0">
                          <a:solidFill>
                            <a:schemeClr val="dk1"/>
                          </a:solidFill>
                          <a:latin typeface="Work Sans"/>
                          <a:ea typeface="Work Sans"/>
                          <a:cs typeface="Work Sans"/>
                          <a:sym typeface="Work Sans"/>
                        </a:rPr>
                        <a:t> team members and their roles in the project.</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tr>
              <a:tr h="350500">
                <a:tc>
                  <a:txBody>
                    <a:bodyPr/>
                    <a:lstStyle/>
                    <a:p>
                      <a:pPr marL="0" lvl="0" indent="0" algn="l" rtl="0">
                        <a:spcBef>
                          <a:spcPts val="0"/>
                        </a:spcBef>
                        <a:spcAft>
                          <a:spcPts val="0"/>
                        </a:spcAft>
                        <a:buNone/>
                      </a:pPr>
                      <a:r>
                        <a:rPr lang="en-US" sz="1100" b="1" dirty="0" smtClean="0">
                          <a:solidFill>
                            <a:schemeClr val="lt2"/>
                          </a:solidFill>
                          <a:latin typeface="Poppins"/>
                          <a:ea typeface="Poppins"/>
                          <a:cs typeface="Poppins"/>
                          <a:sym typeface="Poppins"/>
                        </a:rPr>
                        <a:t>Project</a:t>
                      </a:r>
                      <a:r>
                        <a:rPr lang="en-US" sz="1100" b="1" baseline="0" dirty="0" smtClean="0">
                          <a:solidFill>
                            <a:schemeClr val="lt2"/>
                          </a:solidFill>
                          <a:latin typeface="Poppins"/>
                          <a:ea typeface="Poppins"/>
                          <a:cs typeface="Poppins"/>
                          <a:sym typeface="Poppins"/>
                        </a:rPr>
                        <a:t> Description</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US" sz="900" dirty="0" smtClean="0">
                          <a:solidFill>
                            <a:schemeClr val="dk1"/>
                          </a:solidFill>
                          <a:latin typeface="Work Sans"/>
                          <a:ea typeface="Work Sans"/>
                          <a:cs typeface="Work Sans"/>
                          <a:sym typeface="Work Sans"/>
                        </a:rPr>
                        <a:t>D</a:t>
                      </a:r>
                      <a:r>
                        <a:rPr lang="en" sz="900" dirty="0" smtClean="0">
                          <a:solidFill>
                            <a:schemeClr val="dk1"/>
                          </a:solidFill>
                          <a:latin typeface="Work Sans"/>
                          <a:ea typeface="Work Sans"/>
                          <a:cs typeface="Work Sans"/>
                          <a:sym typeface="Work Sans"/>
                        </a:rPr>
                        <a:t>escription of the poroject</a:t>
                      </a:r>
                      <a:r>
                        <a:rPr lang="en" sz="900" baseline="0" dirty="0" smtClean="0">
                          <a:solidFill>
                            <a:schemeClr val="dk1"/>
                          </a:solidFill>
                          <a:latin typeface="Work Sans"/>
                          <a:ea typeface="Work Sans"/>
                          <a:cs typeface="Work Sans"/>
                          <a:sym typeface="Work Sans"/>
                        </a:rPr>
                        <a:t> and what it can do.</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tr>
              <a:tr h="350500">
                <a:tc>
                  <a:txBody>
                    <a:bodyPr/>
                    <a:lstStyle/>
                    <a:p>
                      <a:pPr marL="0" lvl="0" indent="0" algn="l" rtl="0">
                        <a:spcBef>
                          <a:spcPts val="0"/>
                        </a:spcBef>
                        <a:spcAft>
                          <a:spcPts val="0"/>
                        </a:spcAft>
                        <a:buNone/>
                      </a:pPr>
                      <a:r>
                        <a:rPr lang="en" sz="1100" b="1" dirty="0" smtClean="0">
                          <a:solidFill>
                            <a:schemeClr val="lt2"/>
                          </a:solidFill>
                          <a:uFill>
                            <a:noFill/>
                          </a:uFill>
                          <a:latin typeface="Poppins"/>
                          <a:ea typeface="Poppins"/>
                          <a:cs typeface="Poppins"/>
                          <a:sym typeface="Poppins"/>
                        </a:rPr>
                        <a:t>Project Overview</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US" sz="900" dirty="0" smtClean="0">
                          <a:solidFill>
                            <a:schemeClr val="dk1"/>
                          </a:solidFill>
                          <a:latin typeface="Work Sans"/>
                          <a:ea typeface="Work Sans"/>
                          <a:cs typeface="Work Sans"/>
                          <a:sym typeface="Work Sans"/>
                        </a:rPr>
                        <a:t>E</a:t>
                      </a:r>
                      <a:r>
                        <a:rPr lang="en" sz="900" dirty="0" smtClean="0">
                          <a:solidFill>
                            <a:schemeClr val="dk1"/>
                          </a:solidFill>
                          <a:latin typeface="Work Sans"/>
                          <a:ea typeface="Work Sans"/>
                          <a:cs typeface="Work Sans"/>
                          <a:sym typeface="Work Sans"/>
                        </a:rPr>
                        <a:t>xplaining the project.</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tr>
              <a:tr h="350500">
                <a:tc>
                  <a:txBody>
                    <a:bodyPr/>
                    <a:lstStyle/>
                    <a:p>
                      <a:pPr marL="0" lvl="0" indent="0" algn="l" rtl="0">
                        <a:spcBef>
                          <a:spcPts val="0"/>
                        </a:spcBef>
                        <a:spcAft>
                          <a:spcPts val="0"/>
                        </a:spcAft>
                        <a:buNone/>
                      </a:pPr>
                      <a:r>
                        <a:rPr lang="en-US" sz="1100" b="1" dirty="0" smtClean="0">
                          <a:solidFill>
                            <a:schemeClr val="lt2"/>
                          </a:solidFill>
                          <a:latin typeface="Poppins"/>
                          <a:ea typeface="Poppins"/>
                          <a:cs typeface="Poppins"/>
                          <a:sym typeface="Poppins"/>
                        </a:rPr>
                        <a:t>Conclusion</a:t>
                      </a:r>
                      <a:endParaRPr sz="1100" b="1" dirty="0">
                        <a:solidFill>
                          <a:schemeClr val="lt2"/>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US" sz="900" dirty="0" smtClean="0">
                          <a:solidFill>
                            <a:schemeClr val="dk1"/>
                          </a:solidFill>
                          <a:latin typeface="Work Sans"/>
                          <a:ea typeface="Work Sans"/>
                          <a:cs typeface="Work Sans"/>
                          <a:sym typeface="Work Sans"/>
                        </a:rPr>
                        <a:t>Description</a:t>
                      </a:r>
                      <a:r>
                        <a:rPr lang="en-US" sz="900" baseline="0" dirty="0" smtClean="0">
                          <a:solidFill>
                            <a:schemeClr val="dk1"/>
                          </a:solidFill>
                          <a:latin typeface="Work Sans"/>
                          <a:ea typeface="Work Sans"/>
                          <a:cs typeface="Work Sans"/>
                          <a:sym typeface="Work Sans"/>
                        </a:rPr>
                        <a:t> of the problems that the project overcame.</a:t>
                      </a:r>
                      <a:endParaRPr sz="900" dirty="0">
                        <a:solidFill>
                          <a:schemeClr val="dk1"/>
                        </a:solidFill>
                        <a:latin typeface="Work Sans"/>
                        <a:ea typeface="Work Sans"/>
                        <a:cs typeface="Work Sans"/>
                        <a:sym typeface="Work Sans"/>
                      </a:endParaRPr>
                    </a:p>
                  </a:txBody>
                  <a:tcPr marL="91425" marR="91425" marT="91425" marB="91425">
                    <a:lnL w="9525" cap="flat" cmpd="sng">
                      <a:solidFill>
                        <a:schemeClr val="accent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00132C">
                        <a:alpha val="40000"/>
                      </a:srgbClr>
                    </a:solidFill>
                  </a:tcPr>
                </a:tc>
              </a:tr>
            </a:tbl>
          </a:graphicData>
        </a:graphic>
      </p:graphicFrame>
      <p:sp>
        <p:nvSpPr>
          <p:cNvPr id="338" name="Google Shape;338;p38"/>
          <p:cNvSpPr txBox="1"/>
          <p:nvPr/>
        </p:nvSpPr>
        <p:spPr>
          <a:xfrm>
            <a:off x="-304800" y="4374970"/>
            <a:ext cx="3210600" cy="49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bg1"/>
                </a:solidFill>
                <a:latin typeface="Work Sans"/>
                <a:ea typeface="Work Sans"/>
                <a:cs typeface="Work Sans"/>
                <a:sym typeface="Work Sans"/>
              </a:rPr>
              <a:t>Group Code:-</a:t>
            </a:r>
            <a:r>
              <a:rPr lang="en" sz="800" b="1" dirty="0">
                <a:solidFill>
                  <a:schemeClr val="dk1"/>
                </a:solidFill>
                <a:latin typeface="Poppins"/>
                <a:ea typeface="Poppins"/>
                <a:cs typeface="Poppins"/>
                <a:sym typeface="Poppins"/>
              </a:rPr>
              <a:t/>
            </a:r>
            <a:br>
              <a:rPr lang="en" sz="800" b="1" dirty="0">
                <a:solidFill>
                  <a:schemeClr val="dk1"/>
                </a:solidFill>
                <a:latin typeface="Poppins"/>
                <a:ea typeface="Poppins"/>
                <a:cs typeface="Poppins"/>
                <a:sym typeface="Poppins"/>
              </a:rPr>
            </a:br>
            <a:r>
              <a:rPr lang="en" sz="1600" b="1" dirty="0" smtClean="0">
                <a:solidFill>
                  <a:schemeClr val="dk1"/>
                </a:solidFill>
                <a:uFill>
                  <a:noFill/>
                </a:uFill>
                <a:latin typeface="Poppins"/>
                <a:ea typeface="Poppins"/>
                <a:cs typeface="Poppins"/>
                <a:sym typeface="Poppins"/>
              </a:rPr>
              <a:t>SHR1_ISS2_S1e</a:t>
            </a:r>
            <a:endParaRPr sz="1600" b="1" dirty="0">
              <a:solidFill>
                <a:schemeClr val="dk1"/>
              </a:solidFill>
              <a:latin typeface="Poppins"/>
              <a:ea typeface="Poppins"/>
              <a:cs typeface="Poppins"/>
              <a:sym typeface="Poppins"/>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1494" y="-21291"/>
            <a:ext cx="1002506" cy="998504"/>
          </a:xfrm>
          <a:prstGeom prst="rect">
            <a:avLst/>
          </a:prstGeom>
        </p:spPr>
      </p:pic>
      <p:sp>
        <p:nvSpPr>
          <p:cNvPr id="22" name="Google Shape;338;p38"/>
          <p:cNvSpPr txBox="1"/>
          <p:nvPr/>
        </p:nvSpPr>
        <p:spPr>
          <a:xfrm>
            <a:off x="5638800" y="4384394"/>
            <a:ext cx="3410488" cy="49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bg1"/>
                </a:solidFill>
                <a:latin typeface="Work Sans"/>
                <a:ea typeface="Work Sans"/>
                <a:cs typeface="Work Sans"/>
                <a:sym typeface="Work Sans"/>
              </a:rPr>
              <a:t>Track:-</a:t>
            </a:r>
            <a:r>
              <a:rPr lang="en" sz="800" b="1" dirty="0">
                <a:solidFill>
                  <a:schemeClr val="dk1"/>
                </a:solidFill>
                <a:latin typeface="Poppins"/>
                <a:ea typeface="Poppins"/>
                <a:cs typeface="Poppins"/>
                <a:sym typeface="Poppins"/>
              </a:rPr>
              <a:t/>
            </a:r>
            <a:br>
              <a:rPr lang="en" sz="800" b="1" dirty="0">
                <a:solidFill>
                  <a:schemeClr val="dk1"/>
                </a:solidFill>
                <a:latin typeface="Poppins"/>
                <a:ea typeface="Poppins"/>
                <a:cs typeface="Poppins"/>
                <a:sym typeface="Poppins"/>
              </a:rPr>
            </a:br>
            <a:r>
              <a:rPr lang="en" sz="1600" b="1" dirty="0" smtClean="0">
                <a:solidFill>
                  <a:schemeClr val="dk1"/>
                </a:solidFill>
                <a:uFill>
                  <a:noFill/>
                </a:uFill>
                <a:latin typeface="Poppins"/>
                <a:ea typeface="Poppins"/>
                <a:cs typeface="Poppins"/>
                <a:sym typeface="Poppins"/>
              </a:rPr>
              <a:t>CISCO network administration</a:t>
            </a:r>
            <a:endParaRPr sz="1600" b="1" dirty="0">
              <a:solidFill>
                <a:schemeClr val="dk1"/>
              </a:solidFill>
              <a:latin typeface="Poppins"/>
              <a:ea typeface="Poppins"/>
              <a:cs typeface="Poppins"/>
              <a:sym typeface="Poppins"/>
            </a:endParaRPr>
          </a:p>
        </p:txBody>
      </p:sp>
    </p:spTree>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grpSp>
        <p:nvGrpSpPr>
          <p:cNvPr id="344" name="Google Shape;344;p39"/>
          <p:cNvGrpSpPr/>
          <p:nvPr/>
        </p:nvGrpSpPr>
        <p:grpSpPr>
          <a:xfrm>
            <a:off x="6157226" y="3116149"/>
            <a:ext cx="2503568" cy="1598726"/>
            <a:chOff x="3995350" y="494475"/>
            <a:chExt cx="1605675" cy="1025350"/>
          </a:xfrm>
        </p:grpSpPr>
        <p:sp>
          <p:nvSpPr>
            <p:cNvPr id="345" name="Google Shape;345;p39"/>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9"/>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 name="Google Shape;358;p39"/>
          <p:cNvSpPr txBox="1">
            <a:spLocks noGrp="1"/>
          </p:cNvSpPr>
          <p:nvPr>
            <p:ph type="body" idx="1"/>
          </p:nvPr>
        </p:nvSpPr>
        <p:spPr>
          <a:xfrm>
            <a:off x="719921" y="1119255"/>
            <a:ext cx="7857455" cy="2557474"/>
          </a:xfrm>
          <a:prstGeom prst="rect">
            <a:avLst/>
          </a:prstGeom>
        </p:spPr>
        <p:txBody>
          <a:bodyPr spcFirstLastPara="1" wrap="square" lIns="91425" tIns="91425" rIns="91425" bIns="91425" anchor="t" anchorCtr="0">
            <a:noAutofit/>
          </a:bodyPr>
          <a:lstStyle/>
          <a:p>
            <a:pPr marL="0" lvl="0" indent="0">
              <a:lnSpc>
                <a:spcPct val="150000"/>
              </a:lnSpc>
              <a:buNone/>
            </a:pPr>
            <a:r>
              <a:rPr lang="en-US" dirty="0"/>
              <a:t>In a rapidly growing organization, expansion often brings new challenges. One such challenge is designing a robust and scalable network for a new building housing </a:t>
            </a:r>
            <a:r>
              <a:rPr lang="en-US" dirty="0" smtClean="0"/>
              <a:t>number of </a:t>
            </a:r>
            <a:r>
              <a:rPr lang="en-US" dirty="0"/>
              <a:t>employees. With multiple departments spread across three floors, a seamless and secure network infrastructure is essential to support daily operations. This project focuses on implementing a future-proof network solution using a hierarchical model, ensuring redundancy, security, and scalability. Leveraging technologies like VLANs, OSPF, and DHCP, the design aims to meet current needs while allowing for future </a:t>
            </a:r>
            <a:r>
              <a:rPr lang="en-US" dirty="0" smtClean="0"/>
              <a:t>growth.</a:t>
            </a:r>
            <a:endParaRPr dirty="0"/>
          </a:p>
        </p:txBody>
      </p:sp>
      <p:sp>
        <p:nvSpPr>
          <p:cNvPr id="359" name="Google Shape;359;p39"/>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Introduction</a:t>
            </a:r>
            <a:endParaRPr dirty="0"/>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1494" y="-21291"/>
            <a:ext cx="1002506" cy="998504"/>
          </a:xfrm>
          <a:prstGeom prst="rect">
            <a:avLst/>
          </a:prstGeom>
        </p:spPr>
      </p:pic>
    </p:spTree>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1"/>
        <p:cNvGrpSpPr/>
        <p:nvPr/>
      </p:nvGrpSpPr>
      <p:grpSpPr>
        <a:xfrm>
          <a:off x="0" y="0"/>
          <a:ext cx="0" cy="0"/>
          <a:chOff x="0" y="0"/>
          <a:chExt cx="0" cy="0"/>
        </a:xfrm>
      </p:grpSpPr>
      <p:sp>
        <p:nvSpPr>
          <p:cNvPr id="1132" name="Google Shape;1132;p66"/>
          <p:cNvSpPr txBox="1">
            <a:spLocks noGrp="1"/>
          </p:cNvSpPr>
          <p:nvPr>
            <p:ph type="title"/>
          </p:nvPr>
        </p:nvSpPr>
        <p:spPr>
          <a:xfrm>
            <a:off x="651372" y="133350"/>
            <a:ext cx="7704000" cy="54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Our Amazing Team</a:t>
            </a:r>
            <a:endParaRPr dirty="0"/>
          </a:p>
        </p:txBody>
      </p:sp>
      <p:sp>
        <p:nvSpPr>
          <p:cNvPr id="1133" name="Google Shape;1133;p66"/>
          <p:cNvSpPr txBox="1">
            <a:spLocks noGrp="1"/>
          </p:cNvSpPr>
          <p:nvPr>
            <p:ph type="subTitle" idx="1"/>
          </p:nvPr>
        </p:nvSpPr>
        <p:spPr>
          <a:xfrm>
            <a:off x="3300637" y="3093679"/>
            <a:ext cx="2366100" cy="500700"/>
          </a:xfrm>
          <a:prstGeom prst="rect">
            <a:avLst/>
          </a:prstGeom>
        </p:spPr>
        <p:txBody>
          <a:bodyPr spcFirstLastPara="1" wrap="square" lIns="91425" tIns="91425" rIns="91425" bIns="91425" anchor="b" anchorCtr="0">
            <a:noAutofit/>
          </a:bodyPr>
          <a:lstStyle/>
          <a:p>
            <a:pPr marL="0" lvl="0" indent="0"/>
            <a:r>
              <a:rPr lang="en-US" sz="1200" dirty="0">
                <a:solidFill>
                  <a:schemeClr val="bg1"/>
                </a:solidFill>
              </a:rPr>
              <a:t>Mohamed </a:t>
            </a:r>
            <a:r>
              <a:rPr lang="en-US" sz="1200" dirty="0" err="1">
                <a:solidFill>
                  <a:schemeClr val="bg1"/>
                </a:solidFill>
              </a:rPr>
              <a:t>Shehta</a:t>
            </a:r>
            <a:endParaRPr lang="ar-EG" sz="1200" dirty="0">
              <a:solidFill>
                <a:schemeClr val="bg1"/>
              </a:solidFill>
            </a:endParaRPr>
          </a:p>
          <a:p>
            <a:pPr marL="0" lvl="0" indent="0" algn="ctr" rtl="0">
              <a:spcBef>
                <a:spcPts val="0"/>
              </a:spcBef>
              <a:spcAft>
                <a:spcPts val="0"/>
              </a:spcAft>
              <a:buNone/>
            </a:pPr>
            <a:endParaRPr sz="1400" dirty="0"/>
          </a:p>
        </p:txBody>
      </p:sp>
      <p:sp>
        <p:nvSpPr>
          <p:cNvPr id="1135" name="Google Shape;1135;p66"/>
          <p:cNvSpPr txBox="1">
            <a:spLocks noGrp="1"/>
          </p:cNvSpPr>
          <p:nvPr>
            <p:ph type="subTitle" idx="3"/>
          </p:nvPr>
        </p:nvSpPr>
        <p:spPr>
          <a:xfrm>
            <a:off x="1791945" y="3257550"/>
            <a:ext cx="1713255" cy="2514600"/>
          </a:xfrm>
          <a:prstGeom prst="rect">
            <a:avLst/>
          </a:prstGeom>
        </p:spPr>
        <p:txBody>
          <a:bodyPr spcFirstLastPara="1" wrap="square" lIns="91425" tIns="91425" rIns="91425" bIns="91425" anchor="t" anchorCtr="0">
            <a:noAutofit/>
          </a:bodyPr>
          <a:lstStyle/>
          <a:p>
            <a:pPr marL="0" lvl="0" indent="0"/>
            <a:r>
              <a:rPr lang="en-US" sz="1000" i="1" dirty="0" smtClean="0"/>
              <a:t>1- </a:t>
            </a:r>
            <a:r>
              <a:rPr lang="en-US" sz="1000" i="1" dirty="0"/>
              <a:t>Creating a network topology using Cisco Packet </a:t>
            </a:r>
            <a:r>
              <a:rPr lang="en-US" sz="1000" i="1" dirty="0" smtClean="0"/>
              <a:t>Tracer.</a:t>
            </a:r>
          </a:p>
          <a:p>
            <a:pPr marL="0" indent="0"/>
            <a:r>
              <a:rPr lang="en-US" sz="1000" i="1" dirty="0" smtClean="0"/>
              <a:t>2- Connecting Networking devices with Correct cabling.</a:t>
            </a:r>
          </a:p>
          <a:p>
            <a:pPr marL="0" indent="0"/>
            <a:r>
              <a:rPr lang="en-US" sz="1000" i="1" dirty="0" smtClean="0"/>
              <a:t>3- </a:t>
            </a:r>
            <a:r>
              <a:rPr lang="en-US" sz="1000" i="1" dirty="0"/>
              <a:t>Configuring Basic device settings.</a:t>
            </a:r>
          </a:p>
          <a:p>
            <a:pPr marL="0" indent="0"/>
            <a:r>
              <a:rPr lang="en-US" sz="1000" i="1" dirty="0" smtClean="0"/>
              <a:t>4- </a:t>
            </a:r>
            <a:r>
              <a:rPr lang="en-US" sz="1000" dirty="0"/>
              <a:t>Static Addressing: Allocate static IP addresses to </a:t>
            </a:r>
            <a:r>
              <a:rPr lang="en-US" sz="1000" dirty="0" smtClean="0"/>
              <a:t>devices.</a:t>
            </a:r>
            <a:endParaRPr lang="en-US" sz="1000" dirty="0"/>
          </a:p>
          <a:p>
            <a:pPr marL="0" indent="0"/>
            <a:endParaRPr lang="en-US" sz="1200" i="1" dirty="0" smtClean="0"/>
          </a:p>
          <a:p>
            <a:pPr marL="0" lvl="0" indent="0"/>
            <a:endParaRPr dirty="0"/>
          </a:p>
        </p:txBody>
      </p:sp>
      <p:pic>
        <p:nvPicPr>
          <p:cNvPr id="1138" name="Google Shape;1138;p66"/>
          <p:cNvPicPr preferRelativeResize="0"/>
          <p:nvPr/>
        </p:nvPicPr>
        <p:blipFill>
          <a:blip r:embed="rId3">
            <a:extLst>
              <a:ext uri="{28A0092B-C50C-407E-A947-70E740481C1C}">
                <a14:useLocalDpi xmlns:a14="http://schemas.microsoft.com/office/drawing/2010/main" val="0"/>
              </a:ext>
            </a:extLst>
          </a:blip>
          <a:stretch>
            <a:fillRect/>
          </a:stretch>
        </p:blipFill>
        <p:spPr>
          <a:xfrm>
            <a:off x="7184642" y="1289906"/>
            <a:ext cx="1777500" cy="1777500"/>
          </a:xfrm>
          <a:prstGeom prst="ellipse">
            <a:avLst/>
          </a:prstGeom>
          <a:ln>
            <a:noFill/>
          </a:ln>
          <a:effectLst>
            <a:softEdge rad="112500"/>
          </a:effectLst>
        </p:spPr>
      </p:pic>
      <p:grpSp>
        <p:nvGrpSpPr>
          <p:cNvPr id="1139" name="Google Shape;1139;p66"/>
          <p:cNvGrpSpPr/>
          <p:nvPr/>
        </p:nvGrpSpPr>
        <p:grpSpPr>
          <a:xfrm rot="3599829" flipH="1">
            <a:off x="-638911" y="-172924"/>
            <a:ext cx="1848936" cy="1180691"/>
            <a:chOff x="3995350" y="494475"/>
            <a:chExt cx="1605675" cy="1025350"/>
          </a:xfrm>
        </p:grpSpPr>
        <p:sp>
          <p:nvSpPr>
            <p:cNvPr id="1140" name="Google Shape;1140;p66"/>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6"/>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6"/>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6"/>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6"/>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lt2"/>
                </a:gs>
                <a:gs pos="50000">
                  <a:schemeClr val="dk2"/>
                </a:gs>
                <a:gs pos="100000">
                  <a:schemeClr val="lt1"/>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6"/>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6"/>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6"/>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6"/>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6"/>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6"/>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6"/>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6"/>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 name="Google Shape;1138;p66"/>
          <p:cNvPicPr preferRelativeResize="0"/>
          <p:nvPr/>
        </p:nvPicPr>
        <p:blipFill>
          <a:blip r:embed="rId4">
            <a:extLst>
              <a:ext uri="{28A0092B-C50C-407E-A947-70E740481C1C}">
                <a14:useLocalDpi xmlns:a14="http://schemas.microsoft.com/office/drawing/2010/main" val="0"/>
              </a:ext>
            </a:extLst>
          </a:blip>
          <a:stretch>
            <a:fillRect/>
          </a:stretch>
        </p:blipFill>
        <p:spPr>
          <a:xfrm>
            <a:off x="1805392" y="1247324"/>
            <a:ext cx="1777500" cy="1777500"/>
          </a:xfrm>
          <a:prstGeom prst="ellipse">
            <a:avLst/>
          </a:prstGeom>
          <a:ln>
            <a:noFill/>
          </a:ln>
          <a:effectLst>
            <a:softEdge rad="112500"/>
          </a:effectLst>
        </p:spPr>
      </p:pic>
      <p:pic>
        <p:nvPicPr>
          <p:cNvPr id="24" name="Google Shape;1138;p66"/>
          <p:cNvPicPr preferRelativeResize="0"/>
          <p:nvPr/>
        </p:nvPicPr>
        <p:blipFill>
          <a:blip r:embed="rId5">
            <a:extLst>
              <a:ext uri="{28A0092B-C50C-407E-A947-70E740481C1C}">
                <a14:useLocalDpi xmlns:a14="http://schemas.microsoft.com/office/drawing/2010/main" val="0"/>
              </a:ext>
            </a:extLst>
          </a:blip>
          <a:stretch>
            <a:fillRect/>
          </a:stretch>
        </p:blipFill>
        <p:spPr>
          <a:xfrm>
            <a:off x="3582892" y="1291027"/>
            <a:ext cx="1777500" cy="1777500"/>
          </a:xfrm>
          <a:prstGeom prst="ellipse">
            <a:avLst/>
          </a:prstGeom>
          <a:ln>
            <a:noFill/>
          </a:ln>
          <a:effectLst>
            <a:softEdge rad="112500"/>
          </a:effectLst>
        </p:spPr>
      </p:pic>
      <p:pic>
        <p:nvPicPr>
          <p:cNvPr id="25" name="Google Shape;1138;p66"/>
          <p:cNvPicPr preferRelativeResize="0"/>
          <p:nvPr/>
        </p:nvPicPr>
        <p:blipFill>
          <a:blip r:embed="rId6">
            <a:extLst>
              <a:ext uri="{28A0092B-C50C-407E-A947-70E740481C1C}">
                <a14:useLocalDpi xmlns:a14="http://schemas.microsoft.com/office/drawing/2010/main" val="0"/>
              </a:ext>
            </a:extLst>
          </a:blip>
          <a:stretch>
            <a:fillRect/>
          </a:stretch>
        </p:blipFill>
        <p:spPr>
          <a:xfrm>
            <a:off x="64747" y="1244951"/>
            <a:ext cx="1777500" cy="1779873"/>
          </a:xfrm>
          <a:prstGeom prst="ellipse">
            <a:avLst/>
          </a:prstGeom>
          <a:ln>
            <a:noFill/>
          </a:ln>
          <a:effectLst>
            <a:softEdge rad="112500"/>
          </a:effectLst>
        </p:spPr>
      </p:pic>
      <p:pic>
        <p:nvPicPr>
          <p:cNvPr id="28" name="Google Shape;1138;p66"/>
          <p:cNvPicPr preferRelativeResize="0"/>
          <p:nvPr/>
        </p:nvPicPr>
        <p:blipFill>
          <a:blip r:embed="rId7">
            <a:extLst>
              <a:ext uri="{28A0092B-C50C-407E-A947-70E740481C1C}">
                <a14:useLocalDpi xmlns:a14="http://schemas.microsoft.com/office/drawing/2010/main" val="0"/>
              </a:ext>
            </a:extLst>
          </a:blip>
          <a:stretch>
            <a:fillRect/>
          </a:stretch>
        </p:blipFill>
        <p:spPr>
          <a:xfrm>
            <a:off x="5384482" y="1254852"/>
            <a:ext cx="1801590" cy="1849849"/>
          </a:xfrm>
          <a:prstGeom prst="ellipse">
            <a:avLst/>
          </a:prstGeom>
          <a:ln>
            <a:noFill/>
          </a:ln>
          <a:effectLst>
            <a:softEdge rad="112500"/>
          </a:effectLst>
        </p:spPr>
      </p:pic>
      <p:sp>
        <p:nvSpPr>
          <p:cNvPr id="31" name="Google Shape;1133;p66"/>
          <p:cNvSpPr txBox="1">
            <a:spLocks noGrp="1"/>
          </p:cNvSpPr>
          <p:nvPr>
            <p:ph type="subTitle" idx="1"/>
          </p:nvPr>
        </p:nvSpPr>
        <p:spPr>
          <a:xfrm>
            <a:off x="-229553" y="3093679"/>
            <a:ext cx="2366100" cy="50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smtClean="0">
                <a:solidFill>
                  <a:schemeClr val="bg1"/>
                </a:solidFill>
              </a:rPr>
              <a:t>Ahmed </a:t>
            </a:r>
            <a:r>
              <a:rPr lang="en-US" sz="1200" dirty="0" err="1" smtClean="0">
                <a:solidFill>
                  <a:schemeClr val="bg1"/>
                </a:solidFill>
              </a:rPr>
              <a:t>Elsayed</a:t>
            </a:r>
            <a:endParaRPr lang="ar-EG" sz="1200" dirty="0" smtClean="0">
              <a:solidFill>
                <a:schemeClr val="bg1"/>
              </a:solidFill>
            </a:endParaRPr>
          </a:p>
          <a:p>
            <a:pPr marL="0" lvl="0" indent="0" algn="ctr" rtl="0">
              <a:spcBef>
                <a:spcPts val="0"/>
              </a:spcBef>
              <a:spcAft>
                <a:spcPts val="0"/>
              </a:spcAft>
              <a:buNone/>
            </a:pPr>
            <a:endParaRPr sz="1400" dirty="0"/>
          </a:p>
        </p:txBody>
      </p:sp>
      <p:sp>
        <p:nvSpPr>
          <p:cNvPr id="32" name="Google Shape;1133;p66"/>
          <p:cNvSpPr txBox="1">
            <a:spLocks noGrp="1"/>
          </p:cNvSpPr>
          <p:nvPr>
            <p:ph type="subTitle" idx="1"/>
          </p:nvPr>
        </p:nvSpPr>
        <p:spPr>
          <a:xfrm>
            <a:off x="1502662" y="3093679"/>
            <a:ext cx="2366100" cy="50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err="1" smtClean="0">
                <a:solidFill>
                  <a:schemeClr val="bg1"/>
                </a:solidFill>
              </a:rPr>
              <a:t>Shahd</a:t>
            </a:r>
            <a:r>
              <a:rPr lang="en-US" sz="1200" dirty="0" smtClean="0">
                <a:solidFill>
                  <a:schemeClr val="bg1"/>
                </a:solidFill>
              </a:rPr>
              <a:t> Mahmoud</a:t>
            </a:r>
            <a:endParaRPr lang="ar-EG" sz="1200" dirty="0" smtClean="0">
              <a:solidFill>
                <a:schemeClr val="bg1"/>
              </a:solidFill>
            </a:endParaRPr>
          </a:p>
          <a:p>
            <a:pPr marL="0" lvl="0" indent="0" algn="ctr" rtl="0">
              <a:spcBef>
                <a:spcPts val="0"/>
              </a:spcBef>
              <a:spcAft>
                <a:spcPts val="0"/>
              </a:spcAft>
              <a:buNone/>
            </a:pPr>
            <a:endParaRPr sz="1400" dirty="0"/>
          </a:p>
        </p:txBody>
      </p:sp>
      <p:sp>
        <p:nvSpPr>
          <p:cNvPr id="33" name="Google Shape;1133;p66"/>
          <p:cNvSpPr txBox="1">
            <a:spLocks noGrp="1"/>
          </p:cNvSpPr>
          <p:nvPr>
            <p:ph type="subTitle" idx="1"/>
          </p:nvPr>
        </p:nvSpPr>
        <p:spPr>
          <a:xfrm>
            <a:off x="5102227" y="2876550"/>
            <a:ext cx="2366100" cy="50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smtClean="0">
                <a:solidFill>
                  <a:schemeClr val="bg1"/>
                </a:solidFill>
              </a:rPr>
              <a:t>Mohamed </a:t>
            </a:r>
            <a:r>
              <a:rPr lang="en-US" sz="1200" dirty="0" err="1" smtClean="0">
                <a:solidFill>
                  <a:schemeClr val="bg1"/>
                </a:solidFill>
              </a:rPr>
              <a:t>Salama</a:t>
            </a:r>
            <a:endParaRPr sz="1200" dirty="0">
              <a:solidFill>
                <a:schemeClr val="bg1"/>
              </a:solidFill>
            </a:endParaRPr>
          </a:p>
        </p:txBody>
      </p:sp>
      <p:sp>
        <p:nvSpPr>
          <p:cNvPr id="34" name="Google Shape;1133;p66"/>
          <p:cNvSpPr txBox="1">
            <a:spLocks noGrp="1"/>
          </p:cNvSpPr>
          <p:nvPr>
            <p:ph type="subTitle" idx="1"/>
          </p:nvPr>
        </p:nvSpPr>
        <p:spPr>
          <a:xfrm>
            <a:off x="6934200" y="3087811"/>
            <a:ext cx="2366100" cy="50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smtClean="0">
                <a:solidFill>
                  <a:schemeClr val="bg1"/>
                </a:solidFill>
              </a:rPr>
              <a:t>Yasser </a:t>
            </a:r>
            <a:r>
              <a:rPr lang="en-US" sz="1200" dirty="0" err="1" smtClean="0">
                <a:solidFill>
                  <a:schemeClr val="bg1"/>
                </a:solidFill>
              </a:rPr>
              <a:t>Elsayed</a:t>
            </a:r>
            <a:endParaRPr lang="ar-EG" sz="1200" dirty="0" smtClean="0">
              <a:solidFill>
                <a:schemeClr val="bg1"/>
              </a:solidFill>
            </a:endParaRPr>
          </a:p>
          <a:p>
            <a:pPr marL="0" lvl="0" indent="0" algn="ctr" rtl="0">
              <a:spcBef>
                <a:spcPts val="0"/>
              </a:spcBef>
              <a:spcAft>
                <a:spcPts val="0"/>
              </a:spcAft>
              <a:buNone/>
            </a:pPr>
            <a:endParaRPr sz="1400" dirty="0"/>
          </a:p>
        </p:txBody>
      </p:sp>
      <p:sp>
        <p:nvSpPr>
          <p:cNvPr id="35" name="Google Shape;1135;p66"/>
          <p:cNvSpPr txBox="1">
            <a:spLocks noGrp="1"/>
          </p:cNvSpPr>
          <p:nvPr>
            <p:ph type="subTitle" idx="3"/>
          </p:nvPr>
        </p:nvSpPr>
        <p:spPr>
          <a:xfrm>
            <a:off x="17929" y="3257550"/>
            <a:ext cx="1787463" cy="1733550"/>
          </a:xfrm>
          <a:prstGeom prst="rect">
            <a:avLst/>
          </a:prstGeom>
        </p:spPr>
        <p:txBody>
          <a:bodyPr spcFirstLastPara="1" wrap="square" lIns="91425" tIns="91425" rIns="91425" bIns="91425" anchor="t" anchorCtr="0">
            <a:noAutofit/>
          </a:bodyPr>
          <a:lstStyle/>
          <a:p>
            <a:pPr marL="0" indent="0"/>
            <a:r>
              <a:rPr lang="en-US" sz="1000" i="1" dirty="0" smtClean="0"/>
              <a:t>1-</a:t>
            </a:r>
            <a:r>
              <a:rPr lang="ar-EG" sz="1000" i="1" dirty="0" smtClean="0"/>
              <a:t> </a:t>
            </a:r>
            <a:r>
              <a:rPr lang="en-US" sz="1000" i="1" dirty="0" smtClean="0"/>
              <a:t>Hierarchical </a:t>
            </a:r>
            <a:r>
              <a:rPr lang="en-US" sz="1000" i="1" dirty="0"/>
              <a:t>Network </a:t>
            </a:r>
            <a:r>
              <a:rPr lang="en-US" sz="1000" i="1" dirty="0" smtClean="0"/>
              <a:t>Design</a:t>
            </a:r>
            <a:r>
              <a:rPr lang="en-US" sz="1000" i="1" dirty="0"/>
              <a:t>.</a:t>
            </a:r>
            <a:endParaRPr lang="ar-EG" sz="1000" i="1" dirty="0" smtClean="0"/>
          </a:p>
          <a:p>
            <a:pPr marL="0" indent="0"/>
            <a:r>
              <a:rPr lang="en-US" sz="1000" i="1" dirty="0" smtClean="0"/>
              <a:t>2- </a:t>
            </a:r>
            <a:r>
              <a:rPr lang="en-US" sz="1000" i="1" dirty="0" err="1"/>
              <a:t>Subnetting</a:t>
            </a:r>
            <a:r>
              <a:rPr lang="en-US" sz="1000" i="1" dirty="0"/>
              <a:t> and IP Addressing</a:t>
            </a:r>
            <a:r>
              <a:rPr lang="en-US" sz="1000" i="1" dirty="0" smtClean="0"/>
              <a:t>.</a:t>
            </a:r>
            <a:endParaRPr lang="en-US" sz="1000" i="1" dirty="0"/>
          </a:p>
          <a:p>
            <a:pPr marL="0" lvl="0" indent="0"/>
            <a:r>
              <a:rPr lang="en-US" sz="1000" i="1" dirty="0" smtClean="0"/>
              <a:t>3- </a:t>
            </a:r>
            <a:r>
              <a:rPr lang="en-US" sz="1000" i="1" dirty="0"/>
              <a:t>Configuring Dedicated DHCP Server device to provide dynamic IP </a:t>
            </a:r>
            <a:r>
              <a:rPr lang="en-US" sz="1000" i="1" dirty="0" smtClean="0"/>
              <a:t>allocation</a:t>
            </a:r>
            <a:r>
              <a:rPr lang="en-US" sz="1000" i="1" dirty="0"/>
              <a:t>.</a:t>
            </a:r>
          </a:p>
          <a:p>
            <a:pPr marL="0" lvl="0" indent="0"/>
            <a:r>
              <a:rPr lang="en-US" sz="1000" i="1" dirty="0" smtClean="0"/>
              <a:t>4- </a:t>
            </a:r>
            <a:r>
              <a:rPr lang="en-US" sz="1000" i="1" dirty="0"/>
              <a:t>Configuring OSPF as the routing </a:t>
            </a:r>
            <a:r>
              <a:rPr lang="en-US" sz="1000" i="1" dirty="0" smtClean="0"/>
              <a:t>protocol.</a:t>
            </a:r>
            <a:endParaRPr sz="1000" i="1" dirty="0"/>
          </a:p>
        </p:txBody>
      </p:sp>
      <p:sp>
        <p:nvSpPr>
          <p:cNvPr id="36" name="Google Shape;1135;p66"/>
          <p:cNvSpPr txBox="1">
            <a:spLocks noGrp="1"/>
          </p:cNvSpPr>
          <p:nvPr>
            <p:ph type="subTitle" idx="3"/>
          </p:nvPr>
        </p:nvSpPr>
        <p:spPr>
          <a:xfrm>
            <a:off x="5410201" y="3257550"/>
            <a:ext cx="1781846" cy="2286000"/>
          </a:xfrm>
          <a:prstGeom prst="rect">
            <a:avLst/>
          </a:prstGeom>
        </p:spPr>
        <p:txBody>
          <a:bodyPr spcFirstLastPara="1" wrap="square" lIns="91425" tIns="91425" rIns="91425" bIns="91425" anchor="t" anchorCtr="0">
            <a:noAutofit/>
          </a:bodyPr>
          <a:lstStyle/>
          <a:p>
            <a:pPr marL="0" indent="0"/>
            <a:r>
              <a:rPr lang="en-US" sz="1000" i="1" dirty="0" smtClean="0"/>
              <a:t>1- </a:t>
            </a:r>
            <a:r>
              <a:rPr lang="en-US" sz="1000" i="1" dirty="0"/>
              <a:t>Creating VLANs and assigning ports VLAN numbers.</a:t>
            </a:r>
          </a:p>
          <a:p>
            <a:pPr marL="0" lvl="0" indent="0"/>
            <a:r>
              <a:rPr lang="en-US" sz="1000" i="1" dirty="0" smtClean="0"/>
              <a:t>2- Configuring </a:t>
            </a:r>
            <a:r>
              <a:rPr lang="en-US" sz="1000" i="1" dirty="0"/>
              <a:t>Inter-VLAN Routing on the Multilayer </a:t>
            </a:r>
            <a:r>
              <a:rPr lang="en-US" sz="1000" i="1" dirty="0" smtClean="0"/>
              <a:t>switches.</a:t>
            </a:r>
            <a:endParaRPr lang="en-US" sz="1000" i="1" dirty="0"/>
          </a:p>
          <a:p>
            <a:pPr marL="0" lvl="0" indent="0"/>
            <a:r>
              <a:rPr lang="en-US" sz="1000" i="1" dirty="0" smtClean="0"/>
              <a:t> 3- Configuring SSH for secure Remote access.</a:t>
            </a:r>
            <a:endParaRPr lang="en-US" sz="1200" i="1" dirty="0" smtClean="0"/>
          </a:p>
          <a:p>
            <a:pPr marL="0" indent="0"/>
            <a:r>
              <a:rPr lang="en-US" sz="1000" dirty="0" smtClean="0"/>
              <a:t>4- </a:t>
            </a:r>
            <a:r>
              <a:rPr lang="en-US" sz="1000" dirty="0"/>
              <a:t>VoIP: Deploy IP phones in each </a:t>
            </a:r>
            <a:r>
              <a:rPr lang="en-US" sz="1000" dirty="0" smtClean="0"/>
              <a:t>department.</a:t>
            </a:r>
            <a:endParaRPr dirty="0"/>
          </a:p>
        </p:txBody>
      </p:sp>
      <p:sp>
        <p:nvSpPr>
          <p:cNvPr id="37" name="Google Shape;1135;p66"/>
          <p:cNvSpPr txBox="1">
            <a:spLocks noGrp="1"/>
          </p:cNvSpPr>
          <p:nvPr>
            <p:ph type="subTitle" idx="3"/>
          </p:nvPr>
        </p:nvSpPr>
        <p:spPr>
          <a:xfrm>
            <a:off x="3582892" y="3257550"/>
            <a:ext cx="1745797" cy="2209800"/>
          </a:xfrm>
          <a:prstGeom prst="rect">
            <a:avLst/>
          </a:prstGeom>
        </p:spPr>
        <p:txBody>
          <a:bodyPr spcFirstLastPara="1" wrap="square" lIns="91425" tIns="91425" rIns="91425" bIns="91425" anchor="t" anchorCtr="0">
            <a:noAutofit/>
          </a:bodyPr>
          <a:lstStyle/>
          <a:p>
            <a:pPr marL="0" lvl="0" indent="0"/>
            <a:r>
              <a:rPr lang="en-US" sz="1000" i="1" dirty="0" smtClean="0"/>
              <a:t>1- Configuring </a:t>
            </a:r>
            <a:r>
              <a:rPr lang="en-US" sz="1000" i="1" dirty="0" err="1" smtClean="0"/>
              <a:t>switchport</a:t>
            </a:r>
            <a:r>
              <a:rPr lang="en-US" sz="1000" i="1" dirty="0" smtClean="0"/>
              <a:t> security or Port-Security on the switches</a:t>
            </a:r>
          </a:p>
          <a:p>
            <a:pPr marL="0" lvl="0" indent="0"/>
            <a:r>
              <a:rPr lang="en-US" sz="1000" i="1" dirty="0" smtClean="0"/>
              <a:t>2- Configuring WLAN or wireless network</a:t>
            </a:r>
          </a:p>
          <a:p>
            <a:pPr marL="0" indent="0"/>
            <a:r>
              <a:rPr lang="en-US" sz="1000" i="1" dirty="0" smtClean="0"/>
              <a:t>3- Configuring ISP routers.</a:t>
            </a:r>
          </a:p>
          <a:p>
            <a:pPr marL="0" lvl="0" indent="0"/>
            <a:r>
              <a:rPr lang="en-US" sz="1000" dirty="0" smtClean="0"/>
              <a:t>4- Configuring NAT Overload.</a:t>
            </a:r>
          </a:p>
          <a:p>
            <a:pPr marL="0" indent="0"/>
            <a:r>
              <a:rPr lang="en-US" sz="1000" i="1" dirty="0" smtClean="0"/>
              <a:t>5- Load balancing using HSRP protocol.</a:t>
            </a:r>
          </a:p>
          <a:p>
            <a:pPr marL="0" lvl="0" indent="0"/>
            <a:endParaRPr dirty="0"/>
          </a:p>
        </p:txBody>
      </p:sp>
      <p:sp>
        <p:nvSpPr>
          <p:cNvPr id="38" name="Google Shape;1135;p66"/>
          <p:cNvSpPr txBox="1">
            <a:spLocks noGrp="1"/>
          </p:cNvSpPr>
          <p:nvPr>
            <p:ph type="subTitle" idx="3"/>
          </p:nvPr>
        </p:nvSpPr>
        <p:spPr>
          <a:xfrm>
            <a:off x="7186072" y="3181350"/>
            <a:ext cx="1744367" cy="2286000"/>
          </a:xfrm>
          <a:prstGeom prst="rect">
            <a:avLst/>
          </a:prstGeom>
        </p:spPr>
        <p:txBody>
          <a:bodyPr spcFirstLastPara="1" wrap="square" lIns="91425" tIns="91425" rIns="91425" bIns="91425" anchor="t" anchorCtr="0">
            <a:noAutofit/>
          </a:bodyPr>
          <a:lstStyle/>
          <a:p>
            <a:pPr marL="0" lvl="0" indent="0"/>
            <a:r>
              <a:rPr lang="en-US" sz="1000" i="1" dirty="0" smtClean="0"/>
              <a:t>1-Host Device Configuration</a:t>
            </a:r>
            <a:r>
              <a:rPr lang="en-US" sz="1000" dirty="0" smtClean="0"/>
              <a:t>.</a:t>
            </a:r>
          </a:p>
          <a:p>
            <a:pPr marL="0" lvl="0" indent="0"/>
            <a:r>
              <a:rPr lang="en-US" sz="1000" i="1" dirty="0" smtClean="0"/>
              <a:t>2- </a:t>
            </a:r>
            <a:r>
              <a:rPr lang="en-US" sz="1000" dirty="0"/>
              <a:t>Test and Verifying Network </a:t>
            </a:r>
            <a:r>
              <a:rPr lang="en-US" sz="1000" dirty="0" smtClean="0"/>
              <a:t>Communication.</a:t>
            </a:r>
          </a:p>
          <a:p>
            <a:pPr marL="0" lvl="0" indent="0"/>
            <a:r>
              <a:rPr lang="en-US" sz="1000" i="1" dirty="0" smtClean="0"/>
              <a:t>3- </a:t>
            </a:r>
            <a:r>
              <a:rPr lang="en-US" sz="1000" dirty="0"/>
              <a:t>Configuring standard and extended Access Control Lists </a:t>
            </a:r>
            <a:r>
              <a:rPr lang="en-US" sz="1000" dirty="0" smtClean="0"/>
              <a:t>ACL.</a:t>
            </a:r>
          </a:p>
          <a:p>
            <a:pPr marL="0" lvl="0" indent="0"/>
            <a:r>
              <a:rPr lang="en-US" sz="1000" dirty="0" smtClean="0"/>
              <a:t>4- </a:t>
            </a:r>
            <a:r>
              <a:rPr lang="en-US" sz="1000" dirty="0"/>
              <a:t>Cisco ASA Firewall: Configure default static routes, basic settings, security levels, zones,</a:t>
            </a:r>
            <a:endParaRPr sz="1000" dirty="0"/>
          </a:p>
        </p:txBody>
      </p:sp>
      <p:pic>
        <p:nvPicPr>
          <p:cNvPr id="39" name="Picture 3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41494" y="-21291"/>
            <a:ext cx="1002506" cy="998504"/>
          </a:xfrm>
          <a:prstGeom prst="rect">
            <a:avLst/>
          </a:prstGeom>
        </p:spPr>
      </p:pic>
    </p:spTree>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2"/>
          <p:cNvSpPr txBox="1">
            <a:spLocks noGrp="1"/>
          </p:cNvSpPr>
          <p:nvPr>
            <p:ph type="title"/>
          </p:nvPr>
        </p:nvSpPr>
        <p:spPr>
          <a:xfrm>
            <a:off x="533400" y="590550"/>
            <a:ext cx="6523900" cy="9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Project Description</a:t>
            </a:r>
            <a:endParaRPr dirty="0"/>
          </a:p>
        </p:txBody>
      </p:sp>
      <p:sp>
        <p:nvSpPr>
          <p:cNvPr id="400" name="Google Shape;400;p42"/>
          <p:cNvSpPr txBox="1">
            <a:spLocks noGrp="1"/>
          </p:cNvSpPr>
          <p:nvPr>
            <p:ph type="subTitle" idx="1"/>
          </p:nvPr>
        </p:nvSpPr>
        <p:spPr>
          <a:xfrm>
            <a:off x="518647" y="1352550"/>
            <a:ext cx="8124100" cy="2635650"/>
          </a:xfrm>
          <a:prstGeom prst="rect">
            <a:avLst/>
          </a:prstGeom>
        </p:spPr>
        <p:txBody>
          <a:bodyPr spcFirstLastPara="1" wrap="square" lIns="91425" tIns="91425" rIns="91425" bIns="91425" anchor="t" anchorCtr="0">
            <a:noAutofit/>
          </a:bodyPr>
          <a:lstStyle/>
          <a:p>
            <a:pPr marL="0" lvl="0" indent="0">
              <a:lnSpc>
                <a:spcPct val="150000"/>
              </a:lnSpc>
            </a:pPr>
            <a:r>
              <a:rPr lang="en-US" sz="1400" dirty="0"/>
              <a:t>This project involves designing and implementing a network for a new building housing 600 staff across six departments. Using a hierarchical model with redundancy at each layer, the network will ensure reliability and security. Key features include VLAN configuration, </a:t>
            </a:r>
            <a:r>
              <a:rPr lang="en-US" sz="1400" dirty="0" err="1"/>
              <a:t>subnetting</a:t>
            </a:r>
            <a:r>
              <a:rPr lang="en-US" sz="1400" dirty="0"/>
              <a:t>, OSPF routing, and dynamic IP addressing via DHCP. Wireless connectivity will be provided for all departments, with port security in place for sensitive areas. The network will also connect to two ISPs for high availability.</a:t>
            </a:r>
            <a:endParaRPr sz="1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1494" y="-21291"/>
            <a:ext cx="1002506" cy="998504"/>
          </a:xfrm>
          <a:prstGeom prst="rect">
            <a:avLst/>
          </a:prstGeom>
        </p:spPr>
      </p:pic>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2" name="Google Shape;405;p43"/>
          <p:cNvSpPr txBox="1">
            <a:spLocks/>
          </p:cNvSpPr>
          <p:nvPr/>
        </p:nvSpPr>
        <p:spPr>
          <a:xfrm>
            <a:off x="-228600" y="2068605"/>
            <a:ext cx="4905935" cy="1066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300"/>
              <a:buFont typeface="Poppins ExtraBold"/>
              <a:buNone/>
              <a:defRPr sz="3300" b="0" i="0" u="none" strike="noStrike" cap="none">
                <a:solidFill>
                  <a:schemeClr val="lt1"/>
                </a:solidFill>
                <a:latin typeface="Poppins ExtraBold"/>
                <a:ea typeface="Poppins ExtraBold"/>
                <a:cs typeface="Poppins ExtraBold"/>
                <a:sym typeface="Poppins ExtraBold"/>
              </a:defRPr>
            </a:lvl1pPr>
            <a:lvl2pPr marR="0" lvl="1"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r>
              <a:rPr lang="en" sz="2400" dirty="0"/>
              <a:t>A picture is </a:t>
            </a:r>
            <a:r>
              <a:rPr lang="en" sz="2400" dirty="0" smtClean="0"/>
              <a:t>worth</a:t>
            </a:r>
          </a:p>
          <a:p>
            <a:r>
              <a:rPr lang="en" sz="2400" dirty="0" smtClean="0"/>
              <a:t>a </a:t>
            </a:r>
            <a:r>
              <a:rPr lang="en" sz="2400" dirty="0"/>
              <a:t>thousand words</a:t>
            </a:r>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5800" y="-76200"/>
            <a:ext cx="4734277" cy="5238750"/>
          </a:xfrm>
          <a:prstGeom prst="rect">
            <a:avLst/>
          </a:prstGeom>
          <a:ln>
            <a:noFill/>
          </a:ln>
          <a:effectLst>
            <a:softEdge rad="112500"/>
          </a:effec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41494" y="-21291"/>
            <a:ext cx="1002506" cy="998504"/>
          </a:xfrm>
          <a:prstGeom prst="rect">
            <a:avLst/>
          </a:prstGeom>
        </p:spPr>
      </p:pic>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grpSp>
        <p:nvGrpSpPr>
          <p:cNvPr id="344" name="Google Shape;344;p39"/>
          <p:cNvGrpSpPr/>
          <p:nvPr/>
        </p:nvGrpSpPr>
        <p:grpSpPr>
          <a:xfrm>
            <a:off x="6157226" y="3116149"/>
            <a:ext cx="2503568" cy="1598726"/>
            <a:chOff x="3995350" y="494475"/>
            <a:chExt cx="1605675" cy="1025350"/>
          </a:xfrm>
        </p:grpSpPr>
        <p:sp>
          <p:nvSpPr>
            <p:cNvPr id="345" name="Google Shape;345;p39"/>
            <p:cNvSpPr/>
            <p:nvPr/>
          </p:nvSpPr>
          <p:spPr>
            <a:xfrm>
              <a:off x="3995350" y="1364200"/>
              <a:ext cx="106925" cy="155625"/>
            </a:xfrm>
            <a:custGeom>
              <a:avLst/>
              <a:gdLst/>
              <a:ahLst/>
              <a:cxnLst/>
              <a:rect l="l" t="t" r="r" b="b"/>
              <a:pathLst>
                <a:path w="4277" h="6225" extrusionOk="0">
                  <a:moveTo>
                    <a:pt x="4263" y="1599"/>
                  </a:moveTo>
                  <a:cubicBezTo>
                    <a:pt x="4271" y="1680"/>
                    <a:pt x="4275" y="1765"/>
                    <a:pt x="4275" y="1854"/>
                  </a:cubicBezTo>
                  <a:cubicBezTo>
                    <a:pt x="4276" y="1927"/>
                    <a:pt x="4273" y="2000"/>
                    <a:pt x="4268" y="2074"/>
                  </a:cubicBezTo>
                  <a:cubicBezTo>
                    <a:pt x="4176" y="3382"/>
                    <a:pt x="3260" y="4900"/>
                    <a:pt x="2145" y="5544"/>
                  </a:cubicBezTo>
                  <a:cubicBezTo>
                    <a:pt x="968" y="6224"/>
                    <a:pt x="8" y="5673"/>
                    <a:pt x="5" y="4320"/>
                  </a:cubicBezTo>
                  <a:cubicBezTo>
                    <a:pt x="1" y="2967"/>
                    <a:pt x="954" y="1316"/>
                    <a:pt x="2131" y="636"/>
                  </a:cubicBezTo>
                  <a:cubicBezTo>
                    <a:pt x="3232" y="1"/>
                    <a:pt x="4145" y="435"/>
                    <a:pt x="4263" y="1599"/>
                  </a:cubicBezTo>
                  <a:close/>
                  <a:moveTo>
                    <a:pt x="2144" y="5065"/>
                  </a:moveTo>
                  <a:cubicBezTo>
                    <a:pt x="3093" y="4518"/>
                    <a:pt x="3862" y="3184"/>
                    <a:pt x="3859" y="2094"/>
                  </a:cubicBezTo>
                  <a:cubicBezTo>
                    <a:pt x="3856" y="1009"/>
                    <a:pt x="3081" y="567"/>
                    <a:pt x="2132" y="1115"/>
                  </a:cubicBezTo>
                  <a:cubicBezTo>
                    <a:pt x="1188" y="1660"/>
                    <a:pt x="418" y="2994"/>
                    <a:pt x="421" y="4080"/>
                  </a:cubicBezTo>
                  <a:cubicBezTo>
                    <a:pt x="424" y="5170"/>
                    <a:pt x="1199" y="5612"/>
                    <a:pt x="2144" y="5065"/>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4101900" y="881400"/>
              <a:ext cx="543425" cy="534675"/>
            </a:xfrm>
            <a:custGeom>
              <a:avLst/>
              <a:gdLst/>
              <a:ahLst/>
              <a:cxnLst/>
              <a:rect l="l" t="t" r="r" b="b"/>
              <a:pathLst>
                <a:path w="21737" h="21387" extrusionOk="0">
                  <a:moveTo>
                    <a:pt x="21304" y="242"/>
                  </a:moveTo>
                  <a:lnTo>
                    <a:pt x="21304" y="484"/>
                  </a:lnTo>
                  <a:lnTo>
                    <a:pt x="21318" y="5270"/>
                  </a:lnTo>
                  <a:lnTo>
                    <a:pt x="12885" y="10140"/>
                  </a:lnTo>
                  <a:lnTo>
                    <a:pt x="9999" y="15137"/>
                  </a:lnTo>
                  <a:lnTo>
                    <a:pt x="1" y="20910"/>
                  </a:lnTo>
                  <a:cubicBezTo>
                    <a:pt x="9" y="20992"/>
                    <a:pt x="13" y="21077"/>
                    <a:pt x="13" y="21165"/>
                  </a:cubicBezTo>
                  <a:cubicBezTo>
                    <a:pt x="13" y="21238"/>
                    <a:pt x="11" y="21311"/>
                    <a:pt x="6" y="21386"/>
                  </a:cubicBezTo>
                  <a:lnTo>
                    <a:pt x="10173" y="15516"/>
                  </a:lnTo>
                  <a:lnTo>
                    <a:pt x="13058" y="10517"/>
                  </a:lnTo>
                  <a:lnTo>
                    <a:pt x="21736" y="5508"/>
                  </a:lnTo>
                  <a:lnTo>
                    <a:pt x="21721" y="243"/>
                  </a:lnTo>
                  <a:lnTo>
                    <a:pt x="21721" y="1"/>
                  </a:lnTo>
                  <a:lnTo>
                    <a:pt x="21304" y="242"/>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a:off x="4496900" y="515900"/>
              <a:ext cx="89875" cy="94775"/>
            </a:xfrm>
            <a:custGeom>
              <a:avLst/>
              <a:gdLst/>
              <a:ahLst/>
              <a:cxnLst/>
              <a:rect l="l" t="t" r="r" b="b"/>
              <a:pathLst>
                <a:path w="3595" h="3791" extrusionOk="0">
                  <a:moveTo>
                    <a:pt x="0" y="1254"/>
                  </a:moveTo>
                  <a:lnTo>
                    <a:pt x="1424" y="3790"/>
                  </a:lnTo>
                  <a:lnTo>
                    <a:pt x="3595" y="2537"/>
                  </a:lnTo>
                  <a:lnTo>
                    <a:pt x="2171" y="1"/>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p:nvPr/>
          </p:nvSpPr>
          <p:spPr>
            <a:xfrm>
              <a:off x="4399775" y="571975"/>
              <a:ext cx="89875" cy="94775"/>
            </a:xfrm>
            <a:custGeom>
              <a:avLst/>
              <a:gdLst/>
              <a:ahLst/>
              <a:cxnLst/>
              <a:rect l="l" t="t" r="r" b="b"/>
              <a:pathLst>
                <a:path w="3595" h="3791" extrusionOk="0">
                  <a:moveTo>
                    <a:pt x="0" y="1255"/>
                  </a:moveTo>
                  <a:lnTo>
                    <a:pt x="1424" y="3790"/>
                  </a:lnTo>
                  <a:lnTo>
                    <a:pt x="3595" y="2537"/>
                  </a:lnTo>
                  <a:lnTo>
                    <a:pt x="2171"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9"/>
            <p:cNvSpPr/>
            <p:nvPr/>
          </p:nvSpPr>
          <p:spPr>
            <a:xfrm>
              <a:off x="4302625" y="628075"/>
              <a:ext cx="89900" cy="94750"/>
            </a:xfrm>
            <a:custGeom>
              <a:avLst/>
              <a:gdLst/>
              <a:ahLst/>
              <a:cxnLst/>
              <a:rect l="l" t="t" r="r" b="b"/>
              <a:pathLst>
                <a:path w="3596" h="3790" extrusionOk="0">
                  <a:moveTo>
                    <a:pt x="1" y="1253"/>
                  </a:moveTo>
                  <a:lnTo>
                    <a:pt x="1424" y="3790"/>
                  </a:lnTo>
                  <a:lnTo>
                    <a:pt x="3596" y="2536"/>
                  </a:lnTo>
                  <a:lnTo>
                    <a:pt x="2173"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9"/>
            <p:cNvSpPr/>
            <p:nvPr/>
          </p:nvSpPr>
          <p:spPr>
            <a:xfrm>
              <a:off x="4661700" y="494475"/>
              <a:ext cx="394125" cy="311250"/>
            </a:xfrm>
            <a:custGeom>
              <a:avLst/>
              <a:gdLst/>
              <a:ahLst/>
              <a:cxnLst/>
              <a:rect l="l" t="t" r="r" b="b"/>
              <a:pathLst>
                <a:path w="15765" h="12450" extrusionOk="0">
                  <a:moveTo>
                    <a:pt x="1580" y="8184"/>
                  </a:moveTo>
                  <a:lnTo>
                    <a:pt x="0" y="10286"/>
                  </a:lnTo>
                  <a:lnTo>
                    <a:pt x="7" y="12449"/>
                  </a:lnTo>
                  <a:lnTo>
                    <a:pt x="15765" y="3352"/>
                  </a:lnTo>
                  <a:lnTo>
                    <a:pt x="15755" y="0"/>
                  </a:lnTo>
                  <a:close/>
                </a:path>
              </a:pathLst>
            </a:custGeom>
            <a:gradFill>
              <a:gsLst>
                <a:gs pos="0">
                  <a:schemeClr val="dk2"/>
                </a:gs>
                <a:gs pos="100000">
                  <a:schemeClr val="l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4091250" y="888025"/>
              <a:ext cx="36550" cy="53550"/>
            </a:xfrm>
            <a:custGeom>
              <a:avLst/>
              <a:gdLst/>
              <a:ahLst/>
              <a:cxnLst/>
              <a:rect l="l" t="t" r="r" b="b"/>
              <a:pathLst>
                <a:path w="1462" h="2142" extrusionOk="0">
                  <a:moveTo>
                    <a:pt x="727" y="234"/>
                  </a:moveTo>
                  <a:cubicBezTo>
                    <a:pt x="325" y="466"/>
                    <a:pt x="0" y="1028"/>
                    <a:pt x="1" y="1495"/>
                  </a:cubicBezTo>
                  <a:cubicBezTo>
                    <a:pt x="2" y="1956"/>
                    <a:pt x="330" y="2141"/>
                    <a:pt x="731" y="1910"/>
                  </a:cubicBezTo>
                  <a:cubicBezTo>
                    <a:pt x="1136" y="1676"/>
                    <a:pt x="1461" y="1114"/>
                    <a:pt x="1460" y="651"/>
                  </a:cubicBezTo>
                  <a:cubicBezTo>
                    <a:pt x="1459" y="186"/>
                    <a:pt x="1132" y="0"/>
                    <a:pt x="727" y="234"/>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4056025" y="837475"/>
              <a:ext cx="106900" cy="155700"/>
            </a:xfrm>
            <a:custGeom>
              <a:avLst/>
              <a:gdLst/>
              <a:ahLst/>
              <a:cxnLst/>
              <a:rect l="l" t="t" r="r" b="b"/>
              <a:pathLst>
                <a:path w="4276" h="6228" extrusionOk="0">
                  <a:moveTo>
                    <a:pt x="4265" y="1627"/>
                  </a:moveTo>
                  <a:cubicBezTo>
                    <a:pt x="4272" y="1703"/>
                    <a:pt x="4275" y="1781"/>
                    <a:pt x="4276" y="1863"/>
                  </a:cubicBezTo>
                  <a:cubicBezTo>
                    <a:pt x="4276" y="1943"/>
                    <a:pt x="4273" y="2024"/>
                    <a:pt x="4267" y="2105"/>
                  </a:cubicBezTo>
                  <a:cubicBezTo>
                    <a:pt x="4165" y="3408"/>
                    <a:pt x="3253" y="4909"/>
                    <a:pt x="2145" y="5548"/>
                  </a:cubicBezTo>
                  <a:cubicBezTo>
                    <a:pt x="968" y="6228"/>
                    <a:pt x="9" y="5681"/>
                    <a:pt x="4" y="4329"/>
                  </a:cubicBezTo>
                  <a:cubicBezTo>
                    <a:pt x="0" y="2976"/>
                    <a:pt x="953" y="1320"/>
                    <a:pt x="2131" y="641"/>
                  </a:cubicBezTo>
                  <a:cubicBezTo>
                    <a:pt x="3238" y="1"/>
                    <a:pt x="4154" y="447"/>
                    <a:pt x="4265" y="1627"/>
                  </a:cubicBezTo>
                  <a:close/>
                  <a:moveTo>
                    <a:pt x="2143" y="5070"/>
                  </a:moveTo>
                  <a:cubicBezTo>
                    <a:pt x="3092" y="4522"/>
                    <a:pt x="3863" y="3188"/>
                    <a:pt x="3860" y="2102"/>
                  </a:cubicBezTo>
                  <a:cubicBezTo>
                    <a:pt x="3856" y="1012"/>
                    <a:pt x="3081" y="571"/>
                    <a:pt x="2133" y="1118"/>
                  </a:cubicBezTo>
                  <a:cubicBezTo>
                    <a:pt x="1187" y="1664"/>
                    <a:pt x="418" y="2997"/>
                    <a:pt x="421" y="4088"/>
                  </a:cubicBezTo>
                  <a:cubicBezTo>
                    <a:pt x="424" y="5174"/>
                    <a:pt x="1198" y="5615"/>
                    <a:pt x="2143" y="5070"/>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5494125" y="501800"/>
              <a:ext cx="106900" cy="155725"/>
            </a:xfrm>
            <a:custGeom>
              <a:avLst/>
              <a:gdLst/>
              <a:ahLst/>
              <a:cxnLst/>
              <a:rect l="l" t="t" r="r" b="b"/>
              <a:pathLst>
                <a:path w="4276" h="6229" extrusionOk="0">
                  <a:moveTo>
                    <a:pt x="2127" y="681"/>
                  </a:moveTo>
                  <a:cubicBezTo>
                    <a:pt x="3305" y="1"/>
                    <a:pt x="4268" y="546"/>
                    <a:pt x="4271" y="1899"/>
                  </a:cubicBezTo>
                  <a:cubicBezTo>
                    <a:pt x="4276" y="3252"/>
                    <a:pt x="3319" y="4910"/>
                    <a:pt x="2141" y="5589"/>
                  </a:cubicBezTo>
                  <a:cubicBezTo>
                    <a:pt x="1035" y="6229"/>
                    <a:pt x="121" y="5780"/>
                    <a:pt x="11" y="4600"/>
                  </a:cubicBezTo>
                  <a:cubicBezTo>
                    <a:pt x="5" y="4525"/>
                    <a:pt x="1" y="4447"/>
                    <a:pt x="1" y="4365"/>
                  </a:cubicBezTo>
                  <a:cubicBezTo>
                    <a:pt x="0" y="4285"/>
                    <a:pt x="4" y="4204"/>
                    <a:pt x="10" y="4122"/>
                  </a:cubicBezTo>
                  <a:cubicBezTo>
                    <a:pt x="110" y="2820"/>
                    <a:pt x="1020" y="1321"/>
                    <a:pt x="2127" y="681"/>
                  </a:cubicBezTo>
                  <a:close/>
                  <a:moveTo>
                    <a:pt x="2140" y="5111"/>
                  </a:moveTo>
                  <a:cubicBezTo>
                    <a:pt x="3089" y="4563"/>
                    <a:pt x="3858" y="3230"/>
                    <a:pt x="3856" y="2140"/>
                  </a:cubicBezTo>
                  <a:cubicBezTo>
                    <a:pt x="3853" y="1054"/>
                    <a:pt x="3077" y="611"/>
                    <a:pt x="2128" y="1160"/>
                  </a:cubicBezTo>
                  <a:cubicBezTo>
                    <a:pt x="1184" y="1705"/>
                    <a:pt x="414" y="3039"/>
                    <a:pt x="417" y="4125"/>
                  </a:cubicBezTo>
                  <a:cubicBezTo>
                    <a:pt x="421" y="5215"/>
                    <a:pt x="1195" y="5656"/>
                    <a:pt x="2140" y="5111"/>
                  </a:cubicBezTo>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9"/>
            <p:cNvSpPr/>
            <p:nvPr/>
          </p:nvSpPr>
          <p:spPr>
            <a:xfrm>
              <a:off x="5207725" y="665475"/>
              <a:ext cx="250125" cy="166250"/>
            </a:xfrm>
            <a:custGeom>
              <a:avLst/>
              <a:gdLst/>
              <a:ahLst/>
              <a:cxnLst/>
              <a:rect l="l" t="t" r="r" b="b"/>
              <a:pathLst>
                <a:path w="10005" h="6650" extrusionOk="0">
                  <a:moveTo>
                    <a:pt x="1" y="5774"/>
                  </a:moveTo>
                  <a:lnTo>
                    <a:pt x="3" y="6649"/>
                  </a:lnTo>
                  <a:lnTo>
                    <a:pt x="10004" y="874"/>
                  </a:lnTo>
                  <a:lnTo>
                    <a:pt x="10001" y="0"/>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5373250" y="720725"/>
              <a:ext cx="84750" cy="65625"/>
            </a:xfrm>
            <a:custGeom>
              <a:avLst/>
              <a:gdLst/>
              <a:ahLst/>
              <a:cxnLst/>
              <a:rect l="l" t="t" r="r" b="b"/>
              <a:pathLst>
                <a:path w="3390" h="2625" extrusionOk="0">
                  <a:moveTo>
                    <a:pt x="1" y="1956"/>
                  </a:moveTo>
                  <a:lnTo>
                    <a:pt x="367" y="2624"/>
                  </a:lnTo>
                  <a:lnTo>
                    <a:pt x="3390" y="880"/>
                  </a:lnTo>
                  <a:lnTo>
                    <a:pt x="3387" y="1"/>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4162625" y="604825"/>
              <a:ext cx="1331800" cy="317950"/>
            </a:xfrm>
            <a:custGeom>
              <a:avLst/>
              <a:gdLst/>
              <a:ahLst/>
              <a:cxnLst/>
              <a:rect l="l" t="t" r="r" b="b"/>
              <a:pathLst>
                <a:path w="53272" h="12718" extrusionOk="0">
                  <a:moveTo>
                    <a:pt x="1" y="10933"/>
                  </a:moveTo>
                  <a:cubicBezTo>
                    <a:pt x="8" y="11009"/>
                    <a:pt x="11" y="11087"/>
                    <a:pt x="12" y="11169"/>
                  </a:cubicBezTo>
                  <a:cubicBezTo>
                    <a:pt x="12" y="11249"/>
                    <a:pt x="9" y="11330"/>
                    <a:pt x="3" y="11411"/>
                  </a:cubicBezTo>
                  <a:lnTo>
                    <a:pt x="16815" y="1704"/>
                  </a:lnTo>
                  <a:lnTo>
                    <a:pt x="16847" y="12718"/>
                  </a:lnTo>
                  <a:lnTo>
                    <a:pt x="18875" y="11547"/>
                  </a:lnTo>
                  <a:lnTo>
                    <a:pt x="18874" y="11305"/>
                  </a:lnTo>
                  <a:lnTo>
                    <a:pt x="19291" y="11065"/>
                  </a:lnTo>
                  <a:lnTo>
                    <a:pt x="19292" y="11306"/>
                  </a:lnTo>
                  <a:lnTo>
                    <a:pt x="30718" y="4709"/>
                  </a:lnTo>
                  <a:lnTo>
                    <a:pt x="38381" y="9076"/>
                  </a:lnTo>
                  <a:lnTo>
                    <a:pt x="53271" y="479"/>
                  </a:lnTo>
                  <a:cubicBezTo>
                    <a:pt x="53264" y="404"/>
                    <a:pt x="53261" y="326"/>
                    <a:pt x="53260" y="244"/>
                  </a:cubicBezTo>
                  <a:cubicBezTo>
                    <a:pt x="53260" y="164"/>
                    <a:pt x="53263" y="83"/>
                    <a:pt x="53269" y="1"/>
                  </a:cubicBezTo>
                  <a:lnTo>
                    <a:pt x="38553" y="8498"/>
                  </a:lnTo>
                  <a:lnTo>
                    <a:pt x="30889" y="4131"/>
                  </a:lnTo>
                  <a:lnTo>
                    <a:pt x="17262" y="11999"/>
                  </a:lnTo>
                  <a:lnTo>
                    <a:pt x="17231" y="985"/>
                  </a:lnTo>
                  <a:lnTo>
                    <a:pt x="1" y="10933"/>
                  </a:ln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9"/>
            <p:cNvSpPr/>
            <p:nvPr/>
          </p:nvSpPr>
          <p:spPr>
            <a:xfrm>
              <a:off x="5529250" y="553350"/>
              <a:ext cx="36550" cy="53575"/>
            </a:xfrm>
            <a:custGeom>
              <a:avLst/>
              <a:gdLst/>
              <a:ahLst/>
              <a:cxnLst/>
              <a:rect l="l" t="t" r="r" b="b"/>
              <a:pathLst>
                <a:path w="1462" h="2143" extrusionOk="0">
                  <a:moveTo>
                    <a:pt x="727" y="236"/>
                  </a:moveTo>
                  <a:cubicBezTo>
                    <a:pt x="326" y="467"/>
                    <a:pt x="1" y="1030"/>
                    <a:pt x="2" y="1491"/>
                  </a:cubicBezTo>
                  <a:cubicBezTo>
                    <a:pt x="3" y="1956"/>
                    <a:pt x="331" y="2143"/>
                    <a:pt x="732" y="1911"/>
                  </a:cubicBezTo>
                  <a:cubicBezTo>
                    <a:pt x="1137" y="1678"/>
                    <a:pt x="1462" y="1114"/>
                    <a:pt x="1461" y="649"/>
                  </a:cubicBezTo>
                  <a:cubicBezTo>
                    <a:pt x="1460" y="188"/>
                    <a:pt x="1132" y="1"/>
                    <a:pt x="727" y="236"/>
                  </a:cubicBezTo>
                  <a:close/>
                </a:path>
              </a:pathLst>
            </a:custGeom>
            <a:gradFill>
              <a:gsLst>
                <a:gs pos="0">
                  <a:srgbClr val="84FFFF"/>
                </a:gs>
                <a:gs pos="100000">
                  <a:srgbClr val="09F7F7"/>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 name="Google Shape;358;p39"/>
          <p:cNvSpPr txBox="1">
            <a:spLocks noGrp="1"/>
          </p:cNvSpPr>
          <p:nvPr>
            <p:ph type="body" idx="1"/>
          </p:nvPr>
        </p:nvSpPr>
        <p:spPr>
          <a:xfrm>
            <a:off x="719921" y="1119255"/>
            <a:ext cx="7857455" cy="2557474"/>
          </a:xfrm>
          <a:prstGeom prst="rect">
            <a:avLst/>
          </a:prstGeom>
        </p:spPr>
        <p:txBody>
          <a:bodyPr spcFirstLastPara="1" wrap="square" lIns="91425" tIns="91425" rIns="91425" bIns="91425" anchor="t" anchorCtr="0">
            <a:noAutofit/>
          </a:bodyPr>
          <a:lstStyle/>
          <a:p>
            <a:pPr marL="0" lvl="0" indent="0">
              <a:lnSpc>
                <a:spcPct val="150000"/>
              </a:lnSpc>
              <a:buNone/>
            </a:pPr>
            <a:r>
              <a:rPr lang="en-US" dirty="0"/>
              <a:t>In conclusion, this project delivers a robust, scalable, and secure network solution tailored to the organization’s needs. The design ensures redundancy, efficient data flow, and secure communication between departments. By leveraging advanced technologies like OSPF, VLANs, and DHCP, the network is prepared for both current demands and future growth. This solution will enable seamless operations and support the company’s ongoing expansion.</a:t>
            </a:r>
            <a:endParaRPr dirty="0"/>
          </a:p>
        </p:txBody>
      </p:sp>
      <p:sp>
        <p:nvSpPr>
          <p:cNvPr id="359" name="Google Shape;359;p39"/>
          <p:cNvSpPr txBox="1">
            <a:spLocks noGrp="1"/>
          </p:cNvSpPr>
          <p:nvPr>
            <p:ph type="title"/>
          </p:nvPr>
        </p:nvSpPr>
        <p:spPr>
          <a:xfrm>
            <a:off x="720000" y="535000"/>
            <a:ext cx="7704000" cy="5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Conclusion</a:t>
            </a:r>
            <a:endParaRPr dirty="0"/>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1494" y="-21291"/>
            <a:ext cx="1002506" cy="998504"/>
          </a:xfrm>
          <a:prstGeom prst="rect">
            <a:avLst/>
          </a:prstGeom>
        </p:spPr>
      </p:pic>
    </p:spTree>
    <p:extLst>
      <p:ext uri="{BB962C8B-B14F-4D97-AF65-F5344CB8AC3E}">
        <p14:creationId xmlns:p14="http://schemas.microsoft.com/office/powerpoint/2010/main" val="2517067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Telephone &amp; Internet Packages MK Plan by Slidesgo">
  <a:themeElements>
    <a:clrScheme name="Simple Light">
      <a:dk1>
        <a:srgbClr val="FFFFFF"/>
      </a:dk1>
      <a:lt1>
        <a:srgbClr val="EAF884"/>
      </a:lt1>
      <a:dk2>
        <a:srgbClr val="42FEFF"/>
      </a:dk2>
      <a:lt2>
        <a:srgbClr val="00132C"/>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320</TotalTime>
  <Words>522</Words>
  <Application>Microsoft Office PowerPoint</Application>
  <PresentationFormat>On-screen Show (16:9)</PresentationFormat>
  <Paragraphs>50</Paragraphs>
  <Slides>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Poppins ExtraBold</vt:lpstr>
      <vt:lpstr>Bebas Neue</vt:lpstr>
      <vt:lpstr>Lexend ExtraBold</vt:lpstr>
      <vt:lpstr>Work Sans</vt:lpstr>
      <vt:lpstr>Poppins</vt:lpstr>
      <vt:lpstr>Telephone &amp; Internet Packages MK Plan by Slidesgo</vt:lpstr>
      <vt:lpstr>Networking Project  </vt:lpstr>
      <vt:lpstr>Contents of this presentation</vt:lpstr>
      <vt:lpstr>Introduction</vt:lpstr>
      <vt:lpstr>Our Amazing Team</vt:lpstr>
      <vt:lpstr>Project Description</vt:lpstr>
      <vt:lpstr>PowerPoint Presentation</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Networking Project  MK Plan</dc:title>
  <cp:lastModifiedBy>Mohamed Salama</cp:lastModifiedBy>
  <cp:revision>73</cp:revision>
  <dcterms:modified xsi:type="dcterms:W3CDTF">2024-10-13T15:30:19Z</dcterms:modified>
</cp:coreProperties>
</file>